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99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</p:sldIdLst>
  <p:sldSz cy="5143500" cx="9144000"/>
  <p:notesSz cx="6858000" cy="9144000"/>
  <p:embeddedFontLst>
    <p:embeddedFont>
      <p:font typeface="Roboto Mono Medium"/>
      <p:regular r:id="rId19"/>
      <p:bold r:id="rId20"/>
      <p:italic r:id="rId21"/>
      <p:boldItalic r:id="rId22"/>
    </p:embeddedFont>
    <p:embeddedFont>
      <p:font typeface="Inter"/>
      <p:regular r:id="rId23"/>
      <p:bold r:id="rId24"/>
      <p:italic r:id="rId25"/>
      <p:boldItalic r:id="rId26"/>
    </p:embeddedFont>
    <p:embeddedFont>
      <p:font typeface="Roboto Mono"/>
      <p:regular r:id="rId27"/>
      <p:bold r:id="rId28"/>
      <p:italic r:id="rId29"/>
      <p:boldItalic r:id="rId30"/>
    </p:embeddedFont>
    <p:embeddedFont>
      <p:font typeface="Inter Medium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36795851-4DBD-4D94-AEBB-498E56A55C53}">
  <a:tblStyle styleId="{36795851-4DBD-4D94-AEBB-498E56A55C5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RobotoMonoMedium-bold.fntdata"/><Relationship Id="rId22" Type="http://schemas.openxmlformats.org/officeDocument/2006/relationships/font" Target="fonts/RobotoMonoMedium-boldItalic.fntdata"/><Relationship Id="rId21" Type="http://schemas.openxmlformats.org/officeDocument/2006/relationships/font" Target="fonts/RobotoMonoMedium-italic.fntdata"/><Relationship Id="rId24" Type="http://schemas.openxmlformats.org/officeDocument/2006/relationships/font" Target="fonts/Inter-bold.fntdata"/><Relationship Id="rId23" Type="http://schemas.openxmlformats.org/officeDocument/2006/relationships/font" Target="fonts/Inter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26" Type="http://schemas.openxmlformats.org/officeDocument/2006/relationships/font" Target="fonts/Inter-boldItalic.fntdata"/><Relationship Id="rId25" Type="http://schemas.openxmlformats.org/officeDocument/2006/relationships/font" Target="fonts/Inter-italic.fntdata"/><Relationship Id="rId28" Type="http://schemas.openxmlformats.org/officeDocument/2006/relationships/font" Target="fonts/RobotoMono-bold.fntdata"/><Relationship Id="rId27" Type="http://schemas.openxmlformats.org/officeDocument/2006/relationships/font" Target="fonts/RobotoMono-regular.fntdata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29" Type="http://schemas.openxmlformats.org/officeDocument/2006/relationships/font" Target="fonts/RobotoMono-italic.fntdata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font" Target="fonts/InterMedium-regular.fntdata"/><Relationship Id="rId30" Type="http://schemas.openxmlformats.org/officeDocument/2006/relationships/font" Target="fonts/RobotoMono-boldItalic.fntdata"/><Relationship Id="rId11" Type="http://schemas.openxmlformats.org/officeDocument/2006/relationships/slide" Target="slides/slide4.xml"/><Relationship Id="rId33" Type="http://schemas.openxmlformats.org/officeDocument/2006/relationships/font" Target="fonts/InterMedium-italic.fntdata"/><Relationship Id="rId10" Type="http://schemas.openxmlformats.org/officeDocument/2006/relationships/slide" Target="slides/slide3.xml"/><Relationship Id="rId32" Type="http://schemas.openxmlformats.org/officeDocument/2006/relationships/font" Target="fonts/InterMedium-bold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34" Type="http://schemas.openxmlformats.org/officeDocument/2006/relationships/font" Target="fonts/InterMedium-boldItalic.fntdata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font" Target="fonts/RobotoMonoMedium-regular.fntdata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3e10b6d2225_6_3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3e10b6d2225_6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Fernando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g3a84f87e86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1" name="Google Shape;431;g3a84f87e86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Fernando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g3e10b6d2225_6_4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5" name="Google Shape;445;g3e10b6d2225_6_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Fernando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3e10b6d2225_6_2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3e10b6d2225_6_2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Fernando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e10b6d2225_6_2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e10b6d2225_6_2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From last class presentation: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Goals: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Device that can track bike lane usage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Can distinguish between bikes vs non-bikes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Detects direction</a:t>
            </a:r>
            <a:endParaRPr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Minimum 1 year operation without servicing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Context given from their presentation:</a:t>
            </a:r>
            <a:br>
              <a:rPr lang="en"/>
            </a:br>
            <a:r>
              <a:rPr lang="en"/>
              <a:t>Vehicle Trip Reduction Ordinance (1992)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⚫ Commitment to sustainable modes of transportation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⚫ Rise of bike lanes (5 foot unbuffered)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⚫ Growing interest in bike safety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⚫ Rise in bike crashes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⚫ Consider exposure to risk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⚫ Calculate crash rates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⚫ Cycling Safety Ordinance (2019)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⚫ Separated lanes must have buffers and posts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⚫ 25 miles of bike lanes by November 2026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⚫ Continued interest in bike safety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⚫ Some skepticism on the level of bike use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Elaine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g3e10b6d2225_6_3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Google Shape;349;g3e10b6d2225_6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Maggie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Samvit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Jack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e10b6d2225_6_3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" name="Google Shape;357;g3e10b6d2225_6_3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Elaine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g3e10b6d2225_6_3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Google Shape;368;g3e10b6d2225_6_3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3e10b6d2225_6_3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3e10b6d2225_6_3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Elaine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g3a84f87e866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Google Shape;407;g3a84f87e866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Max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3a84f87e866_1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3a84f87e866_1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Yusuf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15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image layout" type="title">
  <p:cSld name="TITLE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>
            <p:ph idx="2" type="pic"/>
          </p:nvPr>
        </p:nvSpPr>
        <p:spPr>
          <a:xfrm>
            <a:off x="5034275" y="226500"/>
            <a:ext cx="3883200" cy="4690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" name="Google Shape;56;p14"/>
          <p:cNvSpPr/>
          <p:nvPr>
            <p:ph idx="3" type="pic"/>
          </p:nvPr>
        </p:nvSpPr>
        <p:spPr>
          <a:xfrm>
            <a:off x="226525" y="2975750"/>
            <a:ext cx="4458900" cy="1941300"/>
          </a:xfrm>
          <a:prstGeom prst="rect">
            <a:avLst/>
          </a:prstGeom>
          <a:noFill/>
          <a:ln>
            <a:noFill/>
          </a:ln>
        </p:spPr>
      </p:sp>
      <p:sp>
        <p:nvSpPr>
          <p:cNvPr id="57" name="Google Shape;5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8" name="Google Shape;58;p14"/>
          <p:cNvSpPr txBox="1"/>
          <p:nvPr>
            <p:ph type="title"/>
          </p:nvPr>
        </p:nvSpPr>
        <p:spPr>
          <a:xfrm>
            <a:off x="226525" y="164380"/>
            <a:ext cx="16473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None/>
              <a:defRPr b="0" sz="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9" name="Google Shape;59;p14"/>
          <p:cNvSpPr txBox="1"/>
          <p:nvPr>
            <p:ph idx="4" type="title"/>
          </p:nvPr>
        </p:nvSpPr>
        <p:spPr>
          <a:xfrm>
            <a:off x="3038125" y="164380"/>
            <a:ext cx="16473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"/>
              <a:buNone/>
              <a:defRPr b="0" sz="600"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 with details">
  <p:cSld name="TITLE_1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/>
          <p:nvPr>
            <p:ph idx="2" type="pic"/>
          </p:nvPr>
        </p:nvSpPr>
        <p:spPr>
          <a:xfrm>
            <a:off x="5034275" y="226500"/>
            <a:ext cx="3883200" cy="4690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" name="Google Shape;62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3" name="Google Shape;63;p15"/>
          <p:cNvSpPr txBox="1"/>
          <p:nvPr>
            <p:ph type="title"/>
          </p:nvPr>
        </p:nvSpPr>
        <p:spPr>
          <a:xfrm>
            <a:off x="226525" y="164380"/>
            <a:ext cx="16473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None/>
              <a:defRPr b="0" sz="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4" name="Google Shape;64;p15"/>
          <p:cNvSpPr txBox="1"/>
          <p:nvPr>
            <p:ph idx="3" type="title"/>
          </p:nvPr>
        </p:nvSpPr>
        <p:spPr>
          <a:xfrm>
            <a:off x="3038125" y="164380"/>
            <a:ext cx="16473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"/>
              <a:buNone/>
              <a:defRPr b="0" sz="600"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" name="Google Shape;65;p15"/>
          <p:cNvSpPr txBox="1"/>
          <p:nvPr>
            <p:ph idx="4" type="title"/>
          </p:nvPr>
        </p:nvSpPr>
        <p:spPr>
          <a:xfrm>
            <a:off x="226525" y="630625"/>
            <a:ext cx="4458900" cy="20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300"/>
              <a:buNone/>
              <a:defRPr sz="73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6" name="Google Shape;66;p15"/>
          <p:cNvSpPr txBox="1"/>
          <p:nvPr>
            <p:ph idx="1" type="body"/>
          </p:nvPr>
        </p:nvSpPr>
        <p:spPr>
          <a:xfrm>
            <a:off x="266700" y="4099025"/>
            <a:ext cx="4458900" cy="84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image">
  <p:cSld name="TITLE_1_2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/>
          <p:nvPr>
            <p:ph idx="2" type="pic"/>
          </p:nvPr>
        </p:nvSpPr>
        <p:spPr>
          <a:xfrm>
            <a:off x="5034275" y="226500"/>
            <a:ext cx="3883200" cy="4690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" name="Google Shape;69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0" name="Google Shape;70;p16"/>
          <p:cNvSpPr txBox="1"/>
          <p:nvPr>
            <p:ph type="title"/>
          </p:nvPr>
        </p:nvSpPr>
        <p:spPr>
          <a:xfrm>
            <a:off x="226525" y="630625"/>
            <a:ext cx="4458900" cy="20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300"/>
              <a:buNone/>
              <a:defRPr sz="73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>
  <p:cSld name="TITLE_1_1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3" name="Google Shape;73;p17"/>
          <p:cNvSpPr txBox="1"/>
          <p:nvPr>
            <p:ph type="title"/>
          </p:nvPr>
        </p:nvSpPr>
        <p:spPr>
          <a:xfrm>
            <a:off x="226525" y="630625"/>
            <a:ext cx="4458900" cy="20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300"/>
              <a:buNone/>
              <a:defRPr sz="73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4" name="Google Shape;74;p17"/>
          <p:cNvSpPr txBox="1"/>
          <p:nvPr>
            <p:ph idx="1" type="body"/>
          </p:nvPr>
        </p:nvSpPr>
        <p:spPr>
          <a:xfrm>
            <a:off x="226525" y="2857625"/>
            <a:ext cx="4458900" cy="2088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30200" lvl="0" marL="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 type="secHead">
  <p:cSld name="SECTION_HEADER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77" name="Google Shape;77;p18"/>
          <p:cNvSpPr txBox="1"/>
          <p:nvPr>
            <p:ph idx="1" type="body"/>
          </p:nvPr>
        </p:nvSpPr>
        <p:spPr>
          <a:xfrm>
            <a:off x="6325910" y="2621103"/>
            <a:ext cx="2612700" cy="220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 algn="r">
              <a:spcBef>
                <a:spcPts val="0"/>
              </a:spcBef>
              <a:spcAft>
                <a:spcPts val="0"/>
              </a:spcAft>
              <a:buSzPts val="1600"/>
              <a:buFont typeface="Inter Medium"/>
              <a:buChar char="●"/>
              <a:defRPr sz="1600"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30200" lvl="1" marL="914400" algn="r">
              <a:spcBef>
                <a:spcPts val="0"/>
              </a:spcBef>
              <a:spcAft>
                <a:spcPts val="0"/>
              </a:spcAft>
              <a:buSzPts val="1600"/>
              <a:buFont typeface="Inter Medium"/>
              <a:buChar char="○"/>
              <a:defRPr sz="1600"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30200" lvl="2" marL="1371600" algn="r">
              <a:spcBef>
                <a:spcPts val="0"/>
              </a:spcBef>
              <a:spcAft>
                <a:spcPts val="0"/>
              </a:spcAft>
              <a:buSzPts val="1600"/>
              <a:buFont typeface="Inter Medium"/>
              <a:buChar char="■"/>
              <a:defRPr sz="1600"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30200" lvl="3" marL="1828800" algn="r">
              <a:spcBef>
                <a:spcPts val="0"/>
              </a:spcBef>
              <a:spcAft>
                <a:spcPts val="0"/>
              </a:spcAft>
              <a:buSzPts val="1600"/>
              <a:buFont typeface="Inter Medium"/>
              <a:buChar char="●"/>
              <a:defRPr sz="1600"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30200" lvl="4" marL="2286000" algn="r">
              <a:spcBef>
                <a:spcPts val="0"/>
              </a:spcBef>
              <a:spcAft>
                <a:spcPts val="0"/>
              </a:spcAft>
              <a:buSzPts val="1600"/>
              <a:buFont typeface="Inter Medium"/>
              <a:buChar char="○"/>
              <a:defRPr sz="1600"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30200" lvl="5" marL="2743200" algn="r">
              <a:spcBef>
                <a:spcPts val="0"/>
              </a:spcBef>
              <a:spcAft>
                <a:spcPts val="0"/>
              </a:spcAft>
              <a:buSzPts val="1600"/>
              <a:buFont typeface="Inter Medium"/>
              <a:buChar char="■"/>
              <a:defRPr sz="1600"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30200" lvl="6" marL="3200400" algn="r">
              <a:spcBef>
                <a:spcPts val="0"/>
              </a:spcBef>
              <a:spcAft>
                <a:spcPts val="0"/>
              </a:spcAft>
              <a:buSzPts val="1600"/>
              <a:buFont typeface="Inter Medium"/>
              <a:buChar char="●"/>
              <a:defRPr sz="1600"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30200" lvl="7" marL="3657600" algn="r">
              <a:spcBef>
                <a:spcPts val="0"/>
              </a:spcBef>
              <a:spcAft>
                <a:spcPts val="0"/>
              </a:spcAft>
              <a:buSzPts val="1600"/>
              <a:buFont typeface="Inter Medium"/>
              <a:buChar char="○"/>
              <a:defRPr sz="1600"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30200" lvl="8" marL="4114800" algn="r">
              <a:spcBef>
                <a:spcPts val="0"/>
              </a:spcBef>
              <a:spcAft>
                <a:spcPts val="0"/>
              </a:spcAft>
              <a:buSzPts val="1600"/>
              <a:buFont typeface="Inter Medium"/>
              <a:buChar char="■"/>
              <a:defRPr sz="16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78" name="Google Shape;78;p18"/>
          <p:cNvSpPr txBox="1"/>
          <p:nvPr>
            <p:ph type="title"/>
          </p:nvPr>
        </p:nvSpPr>
        <p:spPr>
          <a:xfrm>
            <a:off x="226525" y="164380"/>
            <a:ext cx="16473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None/>
              <a:defRPr b="0" sz="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9" name="Google Shape;79;p18"/>
          <p:cNvSpPr txBox="1"/>
          <p:nvPr>
            <p:ph idx="2" type="title"/>
          </p:nvPr>
        </p:nvSpPr>
        <p:spPr>
          <a:xfrm>
            <a:off x="7234267" y="164380"/>
            <a:ext cx="16473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"/>
              <a:buNone/>
              <a:defRPr b="0" sz="600"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0" name="Google Shape;80;p18"/>
          <p:cNvSpPr txBox="1"/>
          <p:nvPr>
            <p:ph idx="3" type="body"/>
          </p:nvPr>
        </p:nvSpPr>
        <p:spPr>
          <a:xfrm>
            <a:off x="226525" y="2621103"/>
            <a:ext cx="336600" cy="220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Font typeface="Inter Medium"/>
              <a:buChar char="●"/>
              <a:defRPr sz="1600"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SzPts val="1600"/>
              <a:buFont typeface="Inter Medium"/>
              <a:buChar char="○"/>
              <a:defRPr sz="1600"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SzPts val="1600"/>
              <a:buFont typeface="Inter Medium"/>
              <a:buChar char="■"/>
              <a:defRPr sz="1600"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SzPts val="1600"/>
              <a:buFont typeface="Inter Medium"/>
              <a:buChar char="●"/>
              <a:defRPr sz="1600"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SzPts val="1600"/>
              <a:buFont typeface="Inter Medium"/>
              <a:buChar char="○"/>
              <a:defRPr sz="1600"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SzPts val="1600"/>
              <a:buFont typeface="Inter Medium"/>
              <a:buChar char="■"/>
              <a:defRPr sz="1600"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SzPts val="1600"/>
              <a:buFont typeface="Inter Medium"/>
              <a:buChar char="●"/>
              <a:defRPr sz="1600"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SzPts val="1600"/>
              <a:buFont typeface="Inter Medium"/>
              <a:buChar char="○"/>
              <a:defRPr sz="1600"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SzPts val="1600"/>
              <a:buFont typeface="Inter Medium"/>
              <a:buChar char="■"/>
              <a:defRPr sz="16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81" name="Google Shape;81;p18"/>
          <p:cNvSpPr txBox="1"/>
          <p:nvPr>
            <p:ph idx="4" type="title"/>
          </p:nvPr>
        </p:nvSpPr>
        <p:spPr>
          <a:xfrm>
            <a:off x="226525" y="571800"/>
            <a:ext cx="5261400" cy="20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300"/>
              <a:buNone/>
              <a:defRPr sz="73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tx">
  <p:cSld name="TITLE_AND_BODY">
    <p:bg>
      <p:bgPr>
        <a:solidFill>
          <a:schemeClr val="dk1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4" name="Google Shape;84;p19"/>
          <p:cNvSpPr txBox="1"/>
          <p:nvPr>
            <p:ph type="title"/>
          </p:nvPr>
        </p:nvSpPr>
        <p:spPr>
          <a:xfrm>
            <a:off x="226525" y="2581610"/>
            <a:ext cx="8691000" cy="2374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None/>
              <a:defRPr sz="73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_AND_BODY_2">
    <p:bg>
      <p:bgPr>
        <a:solidFill>
          <a:schemeClr val="lt1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7" name="Google Shape;87;p20"/>
          <p:cNvSpPr txBox="1"/>
          <p:nvPr>
            <p:ph type="title"/>
          </p:nvPr>
        </p:nvSpPr>
        <p:spPr>
          <a:xfrm>
            <a:off x="226525" y="248960"/>
            <a:ext cx="8691000" cy="237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300"/>
              <a:buNone/>
              <a:defRPr sz="73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List">
  <p:cSld name="TITLE_AND_BODY_1">
    <p:bg>
      <p:bgPr>
        <a:solidFill>
          <a:schemeClr val="dk1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0" name="Google Shape;90;p21"/>
          <p:cNvSpPr txBox="1"/>
          <p:nvPr>
            <p:ph type="title"/>
          </p:nvPr>
        </p:nvSpPr>
        <p:spPr>
          <a:xfrm>
            <a:off x="226525" y="164380"/>
            <a:ext cx="16473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b="0" sz="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1" name="Google Shape;91;p21"/>
          <p:cNvSpPr txBox="1"/>
          <p:nvPr>
            <p:ph idx="2" type="title"/>
          </p:nvPr>
        </p:nvSpPr>
        <p:spPr>
          <a:xfrm>
            <a:off x="7234267" y="164380"/>
            <a:ext cx="16473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b="0" sz="6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2" name="Google Shape;92;p21"/>
          <p:cNvSpPr txBox="1"/>
          <p:nvPr>
            <p:ph idx="1" type="body"/>
          </p:nvPr>
        </p:nvSpPr>
        <p:spPr>
          <a:xfrm>
            <a:off x="246325" y="2591450"/>
            <a:ext cx="758700" cy="236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-412750" lvl="0" marL="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●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412750" lvl="1" marL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○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412750" lvl="2" marL="1371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■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412750" lvl="3" marL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●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412750" lvl="4" marL="2286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○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412750" lvl="5" marL="2743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■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412750" lvl="6" marL="3200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●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412750" lvl="7" marL="3657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○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412750" lvl="8" marL="4114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■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93" name="Google Shape;93;p21"/>
          <p:cNvSpPr txBox="1"/>
          <p:nvPr>
            <p:ph idx="3" type="body"/>
          </p:nvPr>
        </p:nvSpPr>
        <p:spPr>
          <a:xfrm>
            <a:off x="1077200" y="2591450"/>
            <a:ext cx="7804500" cy="2364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-412750" lvl="0" marL="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●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412750" lvl="1" marL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○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412750" lvl="2" marL="1371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■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412750" lvl="3" marL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●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412750" lvl="4" marL="2286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○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412750" lvl="5" marL="2743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■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412750" lvl="6" marL="3200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●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412750" lvl="7" marL="3657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○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412750" lvl="8" marL="4114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■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three storyboards" type="twoColTx">
  <p:cSld name="TITLE_AND_TWO_COLUMNS">
    <p:bg>
      <p:bgPr>
        <a:solidFill>
          <a:schemeClr val="dk1"/>
        </a:solidFill>
      </p:bgPr>
    </p:bg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22"/>
          <p:cNvSpPr/>
          <p:nvPr>
            <p:ph idx="2" type="pic"/>
          </p:nvPr>
        </p:nvSpPr>
        <p:spPr>
          <a:xfrm>
            <a:off x="-5225" y="709575"/>
            <a:ext cx="3048600" cy="28053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2"/>
          <p:cNvSpPr txBox="1"/>
          <p:nvPr>
            <p:ph type="title"/>
          </p:nvPr>
        </p:nvSpPr>
        <p:spPr>
          <a:xfrm>
            <a:off x="156950" y="3632698"/>
            <a:ext cx="2726700" cy="5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7" name="Google Shape;97;p22"/>
          <p:cNvSpPr txBox="1"/>
          <p:nvPr>
            <p:ph idx="1" type="body"/>
          </p:nvPr>
        </p:nvSpPr>
        <p:spPr>
          <a:xfrm>
            <a:off x="156950" y="4133503"/>
            <a:ext cx="2726700" cy="7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8" name="Google Shape;98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99" name="Google Shape;99;p22"/>
          <p:cNvSpPr txBox="1"/>
          <p:nvPr>
            <p:ph idx="3" type="title"/>
          </p:nvPr>
        </p:nvSpPr>
        <p:spPr>
          <a:xfrm>
            <a:off x="3208650" y="3632698"/>
            <a:ext cx="2726700" cy="5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0" name="Google Shape;100;p22"/>
          <p:cNvSpPr txBox="1"/>
          <p:nvPr>
            <p:ph idx="4" type="body"/>
          </p:nvPr>
        </p:nvSpPr>
        <p:spPr>
          <a:xfrm>
            <a:off x="3208650" y="4133503"/>
            <a:ext cx="2726700" cy="7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1" name="Google Shape;101;p22"/>
          <p:cNvSpPr txBox="1"/>
          <p:nvPr>
            <p:ph idx="5" type="title"/>
          </p:nvPr>
        </p:nvSpPr>
        <p:spPr>
          <a:xfrm>
            <a:off x="6268950" y="3632698"/>
            <a:ext cx="2726700" cy="5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2" name="Google Shape;102;p22"/>
          <p:cNvSpPr txBox="1"/>
          <p:nvPr>
            <p:ph idx="6" type="body"/>
          </p:nvPr>
        </p:nvSpPr>
        <p:spPr>
          <a:xfrm>
            <a:off x="6268950" y="4133503"/>
            <a:ext cx="2726700" cy="7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●"/>
              <a:defRPr sz="1000">
                <a:solidFill>
                  <a:schemeClr val="lt1"/>
                </a:solidFill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○"/>
              <a:defRPr sz="1000">
                <a:solidFill>
                  <a:schemeClr val="lt1"/>
                </a:solidFill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Char char="■"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3" name="Google Shape;103;p22"/>
          <p:cNvSpPr/>
          <p:nvPr>
            <p:ph idx="7" type="pic"/>
          </p:nvPr>
        </p:nvSpPr>
        <p:spPr>
          <a:xfrm>
            <a:off x="3053763" y="709575"/>
            <a:ext cx="3031800" cy="2805300"/>
          </a:xfrm>
          <a:prstGeom prst="rect">
            <a:avLst/>
          </a:prstGeom>
          <a:noFill/>
          <a:ln>
            <a:noFill/>
          </a:ln>
        </p:spPr>
      </p:sp>
      <p:sp>
        <p:nvSpPr>
          <p:cNvPr id="104" name="Google Shape;104;p22"/>
          <p:cNvSpPr/>
          <p:nvPr>
            <p:ph idx="8" type="pic"/>
          </p:nvPr>
        </p:nvSpPr>
        <p:spPr>
          <a:xfrm>
            <a:off x="6095475" y="709575"/>
            <a:ext cx="3048600" cy="28053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05" name="Google Shape;105;p22"/>
          <p:cNvCxnSpPr/>
          <p:nvPr/>
        </p:nvCxnSpPr>
        <p:spPr>
          <a:xfrm>
            <a:off x="3048525" y="703650"/>
            <a:ext cx="0" cy="4448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6" name="Google Shape;106;p22"/>
          <p:cNvCxnSpPr/>
          <p:nvPr/>
        </p:nvCxnSpPr>
        <p:spPr>
          <a:xfrm>
            <a:off x="6090575" y="703650"/>
            <a:ext cx="0" cy="44487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" name="Google Shape;107;p22"/>
          <p:cNvCxnSpPr/>
          <p:nvPr/>
        </p:nvCxnSpPr>
        <p:spPr>
          <a:xfrm rot="10800000">
            <a:off x="0" y="3520200"/>
            <a:ext cx="9152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8" name="Google Shape;108;p22"/>
          <p:cNvCxnSpPr/>
          <p:nvPr/>
        </p:nvCxnSpPr>
        <p:spPr>
          <a:xfrm rot="10800000">
            <a:off x="0" y="704725"/>
            <a:ext cx="9152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9" name="Google Shape;109;p22"/>
          <p:cNvSpPr txBox="1"/>
          <p:nvPr>
            <p:ph idx="9" type="title"/>
          </p:nvPr>
        </p:nvSpPr>
        <p:spPr>
          <a:xfrm>
            <a:off x="322275" y="116625"/>
            <a:ext cx="8494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rid">
  <p:cSld name="TITLE_AND_TWO_COLUMNS_1">
    <p:bg>
      <p:bgPr>
        <a:solidFill>
          <a:schemeClr val="dk1"/>
        </a:solid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3"/>
          <p:cNvSpPr/>
          <p:nvPr>
            <p:ph idx="2" type="pic"/>
          </p:nvPr>
        </p:nvSpPr>
        <p:spPr>
          <a:xfrm>
            <a:off x="-5225" y="709575"/>
            <a:ext cx="3048600" cy="1468500"/>
          </a:xfrm>
          <a:prstGeom prst="rect">
            <a:avLst/>
          </a:prstGeom>
          <a:noFill/>
          <a:ln>
            <a:noFill/>
          </a:ln>
        </p:spPr>
      </p:sp>
      <p:sp>
        <p:nvSpPr>
          <p:cNvPr id="112" name="Google Shape;112;p23"/>
          <p:cNvSpPr/>
          <p:nvPr>
            <p:ph idx="3" type="pic"/>
          </p:nvPr>
        </p:nvSpPr>
        <p:spPr>
          <a:xfrm>
            <a:off x="3053763" y="709575"/>
            <a:ext cx="3031800" cy="1468500"/>
          </a:xfrm>
          <a:prstGeom prst="rect">
            <a:avLst/>
          </a:prstGeom>
          <a:noFill/>
          <a:ln>
            <a:noFill/>
          </a:ln>
        </p:spPr>
      </p:sp>
      <p:sp>
        <p:nvSpPr>
          <p:cNvPr id="113" name="Google Shape;113;p23"/>
          <p:cNvSpPr/>
          <p:nvPr>
            <p:ph idx="4" type="pic"/>
          </p:nvPr>
        </p:nvSpPr>
        <p:spPr>
          <a:xfrm>
            <a:off x="6095475" y="709575"/>
            <a:ext cx="3048600" cy="14685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14" name="Google Shape;114;p23"/>
          <p:cNvCxnSpPr/>
          <p:nvPr/>
        </p:nvCxnSpPr>
        <p:spPr>
          <a:xfrm rot="10800000">
            <a:off x="0" y="704725"/>
            <a:ext cx="9152400" cy="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5" name="Google Shape;115;p23"/>
          <p:cNvSpPr txBox="1"/>
          <p:nvPr>
            <p:ph type="title"/>
          </p:nvPr>
        </p:nvSpPr>
        <p:spPr>
          <a:xfrm>
            <a:off x="322275" y="116625"/>
            <a:ext cx="8494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6" name="Google Shape;116;p23"/>
          <p:cNvSpPr/>
          <p:nvPr>
            <p:ph idx="5" type="pic"/>
          </p:nvPr>
        </p:nvSpPr>
        <p:spPr>
          <a:xfrm>
            <a:off x="-4975" y="2192221"/>
            <a:ext cx="3048600" cy="1468500"/>
          </a:xfrm>
          <a:prstGeom prst="rect">
            <a:avLst/>
          </a:prstGeom>
          <a:noFill/>
          <a:ln>
            <a:noFill/>
          </a:ln>
        </p:spPr>
      </p:sp>
      <p:sp>
        <p:nvSpPr>
          <p:cNvPr id="117" name="Google Shape;117;p23"/>
          <p:cNvSpPr/>
          <p:nvPr>
            <p:ph idx="6" type="pic"/>
          </p:nvPr>
        </p:nvSpPr>
        <p:spPr>
          <a:xfrm>
            <a:off x="3054013" y="2192221"/>
            <a:ext cx="3031800" cy="14685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p23"/>
          <p:cNvSpPr/>
          <p:nvPr>
            <p:ph idx="7" type="pic"/>
          </p:nvPr>
        </p:nvSpPr>
        <p:spPr>
          <a:xfrm>
            <a:off x="6095725" y="2192221"/>
            <a:ext cx="3048600" cy="1468500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23"/>
          <p:cNvSpPr/>
          <p:nvPr>
            <p:ph idx="8" type="pic"/>
          </p:nvPr>
        </p:nvSpPr>
        <p:spPr>
          <a:xfrm>
            <a:off x="-4975" y="3674873"/>
            <a:ext cx="3048600" cy="1468500"/>
          </a:xfrm>
          <a:prstGeom prst="rect">
            <a:avLst/>
          </a:prstGeom>
          <a:noFill/>
          <a:ln>
            <a:noFill/>
          </a:ln>
        </p:spPr>
      </p:sp>
      <p:sp>
        <p:nvSpPr>
          <p:cNvPr id="120" name="Google Shape;120;p23"/>
          <p:cNvSpPr/>
          <p:nvPr>
            <p:ph idx="9" type="pic"/>
          </p:nvPr>
        </p:nvSpPr>
        <p:spPr>
          <a:xfrm>
            <a:off x="3054013" y="3674873"/>
            <a:ext cx="3031800" cy="1468500"/>
          </a:xfrm>
          <a:prstGeom prst="rect">
            <a:avLst/>
          </a:prstGeom>
          <a:noFill/>
          <a:ln>
            <a:noFill/>
          </a:ln>
        </p:spPr>
      </p:sp>
      <p:sp>
        <p:nvSpPr>
          <p:cNvPr id="121" name="Google Shape;121;p23"/>
          <p:cNvSpPr/>
          <p:nvPr>
            <p:ph idx="13" type="pic"/>
          </p:nvPr>
        </p:nvSpPr>
        <p:spPr>
          <a:xfrm>
            <a:off x="6095725" y="3674873"/>
            <a:ext cx="3048600" cy="14685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 type="titleOnly">
  <p:cSld name="TITLE_ONLY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4" name="Google Shape;124;p24"/>
          <p:cNvSpPr txBox="1"/>
          <p:nvPr>
            <p:ph idx="1" type="body"/>
          </p:nvPr>
        </p:nvSpPr>
        <p:spPr>
          <a:xfrm>
            <a:off x="226525" y="2995441"/>
            <a:ext cx="8673000" cy="193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-412750" lvl="0" marL="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Font typeface="Inter Medium"/>
              <a:buChar char="●"/>
              <a:defRPr sz="2900"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412750" lvl="1" marL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Font typeface="Inter Medium"/>
              <a:buChar char="○"/>
              <a:defRPr sz="2900"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412750" lvl="2" marL="1371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Font typeface="Inter Medium"/>
              <a:buChar char="■"/>
              <a:defRPr sz="2900"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412750" lvl="3" marL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Font typeface="Inter Medium"/>
              <a:buChar char="●"/>
              <a:defRPr sz="2900"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412750" lvl="4" marL="2286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Font typeface="Inter Medium"/>
              <a:buChar char="○"/>
              <a:defRPr sz="2900"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412750" lvl="5" marL="2743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Font typeface="Inter Medium"/>
              <a:buChar char="■"/>
              <a:defRPr sz="2900"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412750" lvl="6" marL="3200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Font typeface="Inter Medium"/>
              <a:buChar char="●"/>
              <a:defRPr sz="2900"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412750" lvl="7" marL="3657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Font typeface="Inter Medium"/>
              <a:buChar char="○"/>
              <a:defRPr sz="2900"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412750" lvl="8" marL="4114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Font typeface="Inter Medium"/>
              <a:buChar char="■"/>
              <a:defRPr sz="29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main point">
  <p:cSld name="TITLE_ONLY_1">
    <p:bg>
      <p:bgPr>
        <a:solidFill>
          <a:schemeClr val="dk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226525" y="2995441"/>
            <a:ext cx="8673000" cy="193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indent="-412750" lvl="0" marL="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●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412750" lvl="1" marL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○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412750" lvl="2" marL="1371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■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412750" lvl="3" marL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●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412750" lvl="4" marL="2286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○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412750" lvl="5" marL="2743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■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412750" lvl="6" marL="3200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●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412750" lvl="7" marL="3657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○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412750" lvl="8" marL="4114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■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image">
  <p:cSld name="ONE_COLUMN_TEXT">
    <p:bg>
      <p:bgPr>
        <a:solidFill>
          <a:schemeClr val="dk1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6"/>
          <p:cNvSpPr/>
          <p:nvPr>
            <p:ph idx="2" type="pic"/>
          </p:nvPr>
        </p:nvSpPr>
        <p:spPr>
          <a:xfrm>
            <a:off x="4576350" y="0"/>
            <a:ext cx="4567500" cy="51537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0" name="Google Shape;130;p26"/>
          <p:cNvSpPr txBox="1"/>
          <p:nvPr>
            <p:ph idx="1" type="body"/>
          </p:nvPr>
        </p:nvSpPr>
        <p:spPr>
          <a:xfrm>
            <a:off x="226525" y="2080439"/>
            <a:ext cx="4119000" cy="167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indent="-330200" lvl="1" marL="914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2pPr>
            <a:lvl3pPr indent="-330200" lvl="2" marL="1371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3pPr>
            <a:lvl4pPr indent="-330200" lvl="3" marL="1828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4pPr>
            <a:lvl5pPr indent="-330200" lvl="4" marL="22860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5pPr>
            <a:lvl6pPr indent="-330200" lvl="5" marL="2743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indent="-330200" lvl="6" marL="32004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indent="-330200" lvl="7" marL="36576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indent="-330200" lvl="8" marL="41148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1" name="Google Shape;131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2" name="Google Shape;132;p26"/>
          <p:cNvSpPr txBox="1"/>
          <p:nvPr>
            <p:ph type="title"/>
          </p:nvPr>
        </p:nvSpPr>
        <p:spPr>
          <a:xfrm>
            <a:off x="226525" y="1271099"/>
            <a:ext cx="4119000" cy="81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500"/>
              <a:buNone/>
              <a:defRPr sz="25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gallery 2">
  <p:cSld name="MAIN_POIN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5" name="Google Shape;135;p27"/>
          <p:cNvSpPr txBox="1"/>
          <p:nvPr>
            <p:ph type="title"/>
          </p:nvPr>
        </p:nvSpPr>
        <p:spPr>
          <a:xfrm>
            <a:off x="226525" y="164380"/>
            <a:ext cx="16473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None/>
              <a:defRPr b="0" sz="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6" name="Google Shape;136;p27"/>
          <p:cNvSpPr/>
          <p:nvPr>
            <p:ph idx="2" type="pic"/>
          </p:nvPr>
        </p:nvSpPr>
        <p:spPr>
          <a:xfrm>
            <a:off x="2315425" y="226625"/>
            <a:ext cx="3733800" cy="4690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7" name="Google Shape;137;p27"/>
          <p:cNvSpPr/>
          <p:nvPr>
            <p:ph idx="3" type="pic"/>
          </p:nvPr>
        </p:nvSpPr>
        <p:spPr>
          <a:xfrm>
            <a:off x="6255975" y="1391900"/>
            <a:ext cx="2661600" cy="2359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8" name="Google Shape;138;p27"/>
          <p:cNvSpPr txBox="1"/>
          <p:nvPr>
            <p:ph idx="4" type="title"/>
          </p:nvPr>
        </p:nvSpPr>
        <p:spPr>
          <a:xfrm>
            <a:off x="7234267" y="164380"/>
            <a:ext cx="16473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"/>
              <a:buNone/>
              <a:defRPr b="0" sz="600"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chart">
  <p:cSld name="SECTION_TITLE_AND_DESCRIPTION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1" name="Google Shape;141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2" name="Google Shape;142;p28"/>
          <p:cNvSpPr txBox="1"/>
          <p:nvPr>
            <p:ph type="title"/>
          </p:nvPr>
        </p:nvSpPr>
        <p:spPr>
          <a:xfrm>
            <a:off x="226525" y="164380"/>
            <a:ext cx="16473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None/>
              <a:defRPr b="0" sz="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43" name="Google Shape;143;p28"/>
          <p:cNvSpPr txBox="1"/>
          <p:nvPr>
            <p:ph idx="2" type="title"/>
          </p:nvPr>
        </p:nvSpPr>
        <p:spPr>
          <a:xfrm>
            <a:off x="7234267" y="164380"/>
            <a:ext cx="16473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b="0" sz="6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4" name="Google Shape;144;p28"/>
          <p:cNvSpPr txBox="1"/>
          <p:nvPr>
            <p:ph idx="3" type="title"/>
          </p:nvPr>
        </p:nvSpPr>
        <p:spPr>
          <a:xfrm>
            <a:off x="226525" y="1271099"/>
            <a:ext cx="4119000" cy="81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45" name="Google Shape;145;p28"/>
          <p:cNvSpPr txBox="1"/>
          <p:nvPr>
            <p:ph idx="1" type="body"/>
          </p:nvPr>
        </p:nvSpPr>
        <p:spPr>
          <a:xfrm>
            <a:off x="226525" y="2080439"/>
            <a:ext cx="4119000" cy="167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one column text">
  <p:cSld name="SECTION_TITLE_AND_DESCRIPTION_1"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48" name="Google Shape;148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9" name="Google Shape;149;p29"/>
          <p:cNvSpPr txBox="1"/>
          <p:nvPr>
            <p:ph type="title"/>
          </p:nvPr>
        </p:nvSpPr>
        <p:spPr>
          <a:xfrm>
            <a:off x="226525" y="697649"/>
            <a:ext cx="4119000" cy="81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50" name="Google Shape;150;p29"/>
          <p:cNvSpPr txBox="1"/>
          <p:nvPr>
            <p:ph idx="1" type="body"/>
          </p:nvPr>
        </p:nvSpPr>
        <p:spPr>
          <a:xfrm>
            <a:off x="226525" y="2509639"/>
            <a:ext cx="4119000" cy="167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1" name="Google Shape;151;p29"/>
          <p:cNvSpPr txBox="1"/>
          <p:nvPr>
            <p:ph idx="2" type="subTitle"/>
          </p:nvPr>
        </p:nvSpPr>
        <p:spPr>
          <a:xfrm>
            <a:off x="226525" y="1710600"/>
            <a:ext cx="3994800" cy="6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ig ideas">
  <p:cSld name="SECTION_TITLE_AND_DESCRIPTION_1_1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54" name="Google Shape;154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5" name="Google Shape;155;p30"/>
          <p:cNvSpPr txBox="1"/>
          <p:nvPr>
            <p:ph type="title"/>
          </p:nvPr>
        </p:nvSpPr>
        <p:spPr>
          <a:xfrm>
            <a:off x="226525" y="697649"/>
            <a:ext cx="4119000" cy="81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56" name="Google Shape;156;p30"/>
          <p:cNvSpPr txBox="1"/>
          <p:nvPr>
            <p:ph idx="1" type="body"/>
          </p:nvPr>
        </p:nvSpPr>
        <p:spPr>
          <a:xfrm>
            <a:off x="226525" y="2509639"/>
            <a:ext cx="4119000" cy="167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57" name="Google Shape;157;p30"/>
          <p:cNvSpPr txBox="1"/>
          <p:nvPr>
            <p:ph idx="2" type="subTitle"/>
          </p:nvPr>
        </p:nvSpPr>
        <p:spPr>
          <a:xfrm>
            <a:off x="226525" y="1710600"/>
            <a:ext cx="3994800" cy="6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30"/>
          <p:cNvSpPr txBox="1"/>
          <p:nvPr>
            <p:ph idx="3" type="body"/>
          </p:nvPr>
        </p:nvSpPr>
        <p:spPr>
          <a:xfrm>
            <a:off x="4798500" y="2509639"/>
            <a:ext cx="4119000" cy="167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●"/>
              <a:defRPr sz="1200">
                <a:solidFill>
                  <a:schemeClr val="dk2"/>
                </a:solidFill>
              </a:defRPr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○"/>
              <a:defRPr sz="1200">
                <a:solidFill>
                  <a:schemeClr val="dk2"/>
                </a:solidFill>
              </a:defRPr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Char char="■"/>
              <a:defRPr sz="1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9" name="Google Shape;159;p30"/>
          <p:cNvSpPr txBox="1"/>
          <p:nvPr>
            <p:ph idx="4" type="subTitle"/>
          </p:nvPr>
        </p:nvSpPr>
        <p:spPr>
          <a:xfrm>
            <a:off x="4798500" y="1710600"/>
            <a:ext cx="3994800" cy="60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three storyboards 2">
  <p:cSld name="CAPTION_ONLY">
    <p:bg>
      <p:bgPr>
        <a:solidFill>
          <a:schemeClr val="dk1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1"/>
          <p:cNvSpPr/>
          <p:nvPr/>
        </p:nvSpPr>
        <p:spPr>
          <a:xfrm>
            <a:off x="0" y="4063950"/>
            <a:ext cx="3060000" cy="10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2" name="Google Shape;162;p31"/>
          <p:cNvSpPr/>
          <p:nvPr>
            <p:ph idx="2" type="pic"/>
          </p:nvPr>
        </p:nvSpPr>
        <p:spPr>
          <a:xfrm>
            <a:off x="0" y="709975"/>
            <a:ext cx="3043800" cy="3346500"/>
          </a:xfrm>
          <a:prstGeom prst="rect">
            <a:avLst/>
          </a:prstGeom>
          <a:noFill/>
          <a:ln>
            <a:noFill/>
          </a:ln>
        </p:spPr>
      </p:sp>
      <p:cxnSp>
        <p:nvCxnSpPr>
          <p:cNvPr id="163" name="Google Shape;163;p31"/>
          <p:cNvCxnSpPr/>
          <p:nvPr/>
        </p:nvCxnSpPr>
        <p:spPr>
          <a:xfrm>
            <a:off x="3048525" y="703650"/>
            <a:ext cx="0" cy="4448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4" name="Google Shape;164;p31"/>
          <p:cNvCxnSpPr/>
          <p:nvPr/>
        </p:nvCxnSpPr>
        <p:spPr>
          <a:xfrm>
            <a:off x="6090575" y="703650"/>
            <a:ext cx="0" cy="44487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65" name="Google Shape;165;p31"/>
          <p:cNvCxnSpPr/>
          <p:nvPr/>
        </p:nvCxnSpPr>
        <p:spPr>
          <a:xfrm rot="10800000">
            <a:off x="0" y="704725"/>
            <a:ext cx="9152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6" name="Google Shape;166;p31"/>
          <p:cNvSpPr txBox="1"/>
          <p:nvPr>
            <p:ph type="title"/>
          </p:nvPr>
        </p:nvSpPr>
        <p:spPr>
          <a:xfrm>
            <a:off x="161850" y="4156448"/>
            <a:ext cx="2726700" cy="5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67" name="Google Shape;167;p31"/>
          <p:cNvSpPr txBox="1"/>
          <p:nvPr>
            <p:ph idx="1" type="body"/>
          </p:nvPr>
        </p:nvSpPr>
        <p:spPr>
          <a:xfrm>
            <a:off x="161850" y="4626190"/>
            <a:ext cx="2726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68" name="Google Shape;168;p31"/>
          <p:cNvSpPr/>
          <p:nvPr/>
        </p:nvSpPr>
        <p:spPr>
          <a:xfrm>
            <a:off x="6095725" y="4063950"/>
            <a:ext cx="3060000" cy="10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69" name="Google Shape;169;p31"/>
          <p:cNvSpPr/>
          <p:nvPr>
            <p:ph idx="3" type="pic"/>
          </p:nvPr>
        </p:nvSpPr>
        <p:spPr>
          <a:xfrm>
            <a:off x="6095725" y="709975"/>
            <a:ext cx="3043800" cy="3346500"/>
          </a:xfrm>
          <a:prstGeom prst="rect">
            <a:avLst/>
          </a:prstGeom>
          <a:noFill/>
          <a:ln>
            <a:noFill/>
          </a:ln>
        </p:spPr>
      </p:sp>
      <p:sp>
        <p:nvSpPr>
          <p:cNvPr id="170" name="Google Shape;170;p31"/>
          <p:cNvSpPr txBox="1"/>
          <p:nvPr>
            <p:ph idx="4" type="title"/>
          </p:nvPr>
        </p:nvSpPr>
        <p:spPr>
          <a:xfrm>
            <a:off x="6257575" y="4156448"/>
            <a:ext cx="2726700" cy="5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71" name="Google Shape;171;p31"/>
          <p:cNvSpPr txBox="1"/>
          <p:nvPr>
            <p:ph idx="5" type="body"/>
          </p:nvPr>
        </p:nvSpPr>
        <p:spPr>
          <a:xfrm>
            <a:off x="6257575" y="4626190"/>
            <a:ext cx="2726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172" name="Google Shape;172;p31"/>
          <p:cNvSpPr/>
          <p:nvPr>
            <p:ph idx="6" type="pic"/>
          </p:nvPr>
        </p:nvSpPr>
        <p:spPr>
          <a:xfrm>
            <a:off x="3053900" y="1794150"/>
            <a:ext cx="3030600" cy="3349200"/>
          </a:xfrm>
          <a:prstGeom prst="rect">
            <a:avLst/>
          </a:prstGeom>
          <a:noFill/>
          <a:ln>
            <a:noFill/>
          </a:ln>
        </p:spPr>
      </p:sp>
      <p:sp>
        <p:nvSpPr>
          <p:cNvPr id="173" name="Google Shape;173;p31"/>
          <p:cNvSpPr/>
          <p:nvPr/>
        </p:nvSpPr>
        <p:spPr>
          <a:xfrm>
            <a:off x="3054250" y="709380"/>
            <a:ext cx="3030600" cy="1079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74" name="Google Shape;174;p31"/>
          <p:cNvSpPr txBox="1"/>
          <p:nvPr>
            <p:ph idx="7" type="title"/>
          </p:nvPr>
        </p:nvSpPr>
        <p:spPr>
          <a:xfrm>
            <a:off x="3214545" y="801878"/>
            <a:ext cx="2700600" cy="5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75" name="Google Shape;175;p31"/>
          <p:cNvSpPr txBox="1"/>
          <p:nvPr>
            <p:ph idx="8" type="body"/>
          </p:nvPr>
        </p:nvSpPr>
        <p:spPr>
          <a:xfrm>
            <a:off x="3214545" y="1271620"/>
            <a:ext cx="2700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2100" lvl="0" marL="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cxnSp>
        <p:nvCxnSpPr>
          <p:cNvPr id="176" name="Google Shape;176;p31"/>
          <p:cNvCxnSpPr/>
          <p:nvPr/>
        </p:nvCxnSpPr>
        <p:spPr>
          <a:xfrm rot="10800000">
            <a:off x="3049250" y="1791825"/>
            <a:ext cx="3041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77" name="Google Shape;177;p31"/>
          <p:cNvCxnSpPr/>
          <p:nvPr/>
        </p:nvCxnSpPr>
        <p:spPr>
          <a:xfrm rot="10800000">
            <a:off x="0" y="4061975"/>
            <a:ext cx="9152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78" name="Google Shape;178;p31"/>
          <p:cNvSpPr txBox="1"/>
          <p:nvPr>
            <p:ph idx="9" type="title"/>
          </p:nvPr>
        </p:nvSpPr>
        <p:spPr>
          <a:xfrm>
            <a:off x="2497875" y="145800"/>
            <a:ext cx="4791600" cy="46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with details">
  <p:cSld name="BIG_NUMBER">
    <p:bg>
      <p:bgPr>
        <a:solidFill>
          <a:schemeClr val="lt1"/>
        </a:solidFill>
      </p:bgPr>
    </p:bg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2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81" name="Google Shape;181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82" name="Google Shape;182;p32"/>
          <p:cNvSpPr txBox="1"/>
          <p:nvPr>
            <p:ph type="title"/>
          </p:nvPr>
        </p:nvSpPr>
        <p:spPr>
          <a:xfrm>
            <a:off x="226525" y="164380"/>
            <a:ext cx="16473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None/>
              <a:defRPr b="0" sz="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3" name="Google Shape;183;p32"/>
          <p:cNvSpPr txBox="1"/>
          <p:nvPr>
            <p:ph idx="2" type="title"/>
          </p:nvPr>
        </p:nvSpPr>
        <p:spPr>
          <a:xfrm>
            <a:off x="7234267" y="164380"/>
            <a:ext cx="16473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b="0" sz="6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4" name="Google Shape;184;p32"/>
          <p:cNvSpPr txBox="1"/>
          <p:nvPr>
            <p:ph idx="3" type="title"/>
          </p:nvPr>
        </p:nvSpPr>
        <p:spPr>
          <a:xfrm>
            <a:off x="4801800" y="1644025"/>
            <a:ext cx="4108500" cy="44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5" name="Google Shape;185;p32"/>
          <p:cNvSpPr txBox="1"/>
          <p:nvPr>
            <p:ph idx="1" type="body"/>
          </p:nvPr>
        </p:nvSpPr>
        <p:spPr>
          <a:xfrm>
            <a:off x="4805709" y="2069213"/>
            <a:ext cx="4108500" cy="133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indent="-3302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2pPr>
            <a:lvl3pPr indent="-3302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3pPr>
            <a:lvl4pPr indent="-3302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4pPr>
            <a:lvl5pPr indent="-3302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5pPr>
            <a:lvl6pPr indent="-3302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indent="-3302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indent="-3302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indent="-3302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6" name="Google Shape;186;p32"/>
          <p:cNvSpPr txBox="1"/>
          <p:nvPr>
            <p:ph idx="4" type="title"/>
          </p:nvPr>
        </p:nvSpPr>
        <p:spPr>
          <a:xfrm>
            <a:off x="4801800" y="3379700"/>
            <a:ext cx="4108500" cy="44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"/>
              <a:buNone/>
              <a:defRPr sz="1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7" name="Google Shape;187;p32"/>
          <p:cNvSpPr txBox="1"/>
          <p:nvPr>
            <p:ph idx="5" type="title"/>
          </p:nvPr>
        </p:nvSpPr>
        <p:spPr>
          <a:xfrm>
            <a:off x="229800" y="1644025"/>
            <a:ext cx="4108500" cy="44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88" name="Google Shape;188;p32"/>
          <p:cNvSpPr txBox="1"/>
          <p:nvPr>
            <p:ph idx="6" type="body"/>
          </p:nvPr>
        </p:nvSpPr>
        <p:spPr>
          <a:xfrm>
            <a:off x="233709" y="2069213"/>
            <a:ext cx="4108500" cy="133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  <p:sp>
        <p:nvSpPr>
          <p:cNvPr id="189" name="Google Shape;189;p32"/>
          <p:cNvSpPr txBox="1"/>
          <p:nvPr>
            <p:ph idx="7" type="title"/>
          </p:nvPr>
        </p:nvSpPr>
        <p:spPr>
          <a:xfrm>
            <a:off x="229800" y="3379700"/>
            <a:ext cx="4108500" cy="44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>
  <p:cSld name="BIG_NUMBER_1">
    <p:bg>
      <p:bgPr>
        <a:solidFill>
          <a:schemeClr val="lt1"/>
        </a:solidFill>
      </p:bgPr>
    </p:bg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3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192" name="Google Shape;192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93" name="Google Shape;193;p33"/>
          <p:cNvSpPr txBox="1"/>
          <p:nvPr>
            <p:ph idx="1" type="body"/>
          </p:nvPr>
        </p:nvSpPr>
        <p:spPr>
          <a:xfrm>
            <a:off x="4805709" y="2069213"/>
            <a:ext cx="4108500" cy="133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1pPr>
            <a:lvl2pPr indent="-330200" lvl="1" marL="914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2pPr>
            <a:lvl3pPr indent="-330200" lvl="2" marL="1371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3pPr>
            <a:lvl4pPr indent="-330200" lvl="3" marL="1828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4pPr>
            <a:lvl5pPr indent="-330200" lvl="4" marL="22860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5pPr>
            <a:lvl6pPr indent="-330200" lvl="5" marL="27432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6pPr>
            <a:lvl7pPr indent="-330200" lvl="6" marL="32004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●"/>
              <a:defRPr sz="1600">
                <a:solidFill>
                  <a:schemeClr val="lt1"/>
                </a:solidFill>
              </a:defRPr>
            </a:lvl7pPr>
            <a:lvl8pPr indent="-330200" lvl="7" marL="36576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○"/>
              <a:defRPr sz="1600">
                <a:solidFill>
                  <a:schemeClr val="lt1"/>
                </a:solidFill>
              </a:defRPr>
            </a:lvl8pPr>
            <a:lvl9pPr indent="-330200" lvl="8" marL="411480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Char char="■"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4" name="Google Shape;194;p33"/>
          <p:cNvSpPr txBox="1"/>
          <p:nvPr>
            <p:ph type="title"/>
          </p:nvPr>
        </p:nvSpPr>
        <p:spPr>
          <a:xfrm>
            <a:off x="229800" y="895625"/>
            <a:ext cx="4108500" cy="444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195" name="Google Shape;195;p33"/>
          <p:cNvSpPr txBox="1"/>
          <p:nvPr>
            <p:ph idx="2" type="body"/>
          </p:nvPr>
        </p:nvSpPr>
        <p:spPr>
          <a:xfrm>
            <a:off x="233709" y="2069213"/>
            <a:ext cx="4108500" cy="133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30200" lvl="1" marL="9144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2pPr>
            <a:lvl3pPr indent="-330200" lvl="2" marL="13716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3pPr>
            <a:lvl4pPr indent="-330200" lvl="3" marL="18288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4pPr>
            <a:lvl5pPr indent="-330200" lvl="4" marL="22860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5pPr>
            <a:lvl6pPr indent="-330200" lvl="5" marL="27432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6pPr>
            <a:lvl7pPr indent="-330200" lvl="6" marL="3200400" algn="ctr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7pPr>
            <a:lvl8pPr indent="-330200" lvl="7" marL="3657600" algn="ctr">
              <a:spcBef>
                <a:spcPts val="0"/>
              </a:spcBef>
              <a:spcAft>
                <a:spcPts val="0"/>
              </a:spcAft>
              <a:buSzPts val="1600"/>
              <a:buChar char="○"/>
              <a:defRPr sz="1600"/>
            </a:lvl8pPr>
            <a:lvl9pPr indent="-330200" lvl="8" marL="4114800" algn="ctr">
              <a:spcBef>
                <a:spcPts val="0"/>
              </a:spcBef>
              <a:spcAft>
                <a:spcPts val="0"/>
              </a:spcAft>
              <a:buSzPts val="1600"/>
              <a:buChar char="■"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CUSTOM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34"/>
          <p:cNvSpPr txBox="1"/>
          <p:nvPr>
            <p:ph type="title"/>
          </p:nvPr>
        </p:nvSpPr>
        <p:spPr>
          <a:xfrm>
            <a:off x="285750" y="1555350"/>
            <a:ext cx="7291500" cy="342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0000"/>
              <a:buNone/>
              <a:defRPr sz="30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98" name="Google Shape;198;p34"/>
          <p:cNvSpPr txBox="1"/>
          <p:nvPr>
            <p:ph idx="1" type="body"/>
          </p:nvPr>
        </p:nvSpPr>
        <p:spPr>
          <a:xfrm>
            <a:off x="7256675" y="1827175"/>
            <a:ext cx="1767600" cy="23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Font typeface="Roboto Mono"/>
              <a:buChar char="●"/>
              <a:defRPr b="1" sz="1000">
                <a:latin typeface="Roboto Mono"/>
                <a:ea typeface="Roboto Mono"/>
                <a:cs typeface="Roboto Mono"/>
                <a:sym typeface="Roboto Mono"/>
              </a:defRPr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Font typeface="Roboto Mono"/>
              <a:buChar char="○"/>
              <a:defRPr b="1" sz="1000">
                <a:latin typeface="Roboto Mono"/>
                <a:ea typeface="Roboto Mono"/>
                <a:cs typeface="Roboto Mono"/>
                <a:sym typeface="Roboto Mono"/>
              </a:defRPr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Font typeface="Roboto Mono"/>
              <a:buChar char="■"/>
              <a:defRPr b="1" sz="1000">
                <a:latin typeface="Roboto Mono"/>
                <a:ea typeface="Roboto Mono"/>
                <a:cs typeface="Roboto Mono"/>
                <a:sym typeface="Roboto Mono"/>
              </a:defRPr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Font typeface="Roboto Mono"/>
              <a:buChar char="●"/>
              <a:defRPr b="1" sz="1000">
                <a:latin typeface="Roboto Mono"/>
                <a:ea typeface="Roboto Mono"/>
                <a:cs typeface="Roboto Mono"/>
                <a:sym typeface="Roboto Mono"/>
              </a:defRPr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Font typeface="Roboto Mono"/>
              <a:buChar char="○"/>
              <a:defRPr b="1" sz="1000">
                <a:latin typeface="Roboto Mono"/>
                <a:ea typeface="Roboto Mono"/>
                <a:cs typeface="Roboto Mono"/>
                <a:sym typeface="Roboto Mono"/>
              </a:defRPr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Font typeface="Roboto Mono"/>
              <a:buChar char="■"/>
              <a:defRPr b="1" sz="1000">
                <a:latin typeface="Roboto Mono"/>
                <a:ea typeface="Roboto Mono"/>
                <a:cs typeface="Roboto Mono"/>
                <a:sym typeface="Roboto Mono"/>
              </a:defRPr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Font typeface="Roboto Mono"/>
              <a:buChar char="●"/>
              <a:defRPr b="1" sz="1000">
                <a:latin typeface="Roboto Mono"/>
                <a:ea typeface="Roboto Mono"/>
                <a:cs typeface="Roboto Mono"/>
                <a:sym typeface="Roboto Mono"/>
              </a:defRPr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Font typeface="Roboto Mono"/>
              <a:buChar char="○"/>
              <a:defRPr b="1" sz="1000">
                <a:latin typeface="Roboto Mono"/>
                <a:ea typeface="Roboto Mono"/>
                <a:cs typeface="Roboto Mono"/>
                <a:sym typeface="Roboto Mono"/>
              </a:defRPr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Font typeface="Roboto Mono"/>
              <a:buChar char="■"/>
              <a:defRPr b="1" sz="1000"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1">
    <p:bg>
      <p:bgPr>
        <a:solidFill>
          <a:schemeClr val="dk1"/>
        </a:solidFill>
      </p:bgPr>
    </p:bg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35"/>
          <p:cNvSpPr txBox="1"/>
          <p:nvPr>
            <p:ph type="title"/>
          </p:nvPr>
        </p:nvSpPr>
        <p:spPr>
          <a:xfrm>
            <a:off x="226525" y="164380"/>
            <a:ext cx="16473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b="0" sz="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1" name="Google Shape;201;p35"/>
          <p:cNvSpPr txBox="1"/>
          <p:nvPr>
            <p:ph idx="2" type="title"/>
          </p:nvPr>
        </p:nvSpPr>
        <p:spPr>
          <a:xfrm>
            <a:off x="7234267" y="164380"/>
            <a:ext cx="16473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"/>
              <a:buNone/>
              <a:defRPr b="0" sz="600">
                <a:solidFill>
                  <a:schemeClr val="lt1"/>
                </a:solidFill>
              </a:defRPr>
            </a:lvl1pPr>
            <a:lvl2pPr lvl="1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2" name="Google Shape;202;p35"/>
          <p:cNvSpPr txBox="1"/>
          <p:nvPr>
            <p:ph idx="1" type="body"/>
          </p:nvPr>
        </p:nvSpPr>
        <p:spPr>
          <a:xfrm>
            <a:off x="226525" y="1850026"/>
            <a:ext cx="8673000" cy="193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2750" lvl="0" marL="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●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412750" lvl="1" marL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○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412750" lvl="2" marL="1371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■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412750" lvl="3" marL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●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412750" lvl="4" marL="2286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○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412750" lvl="5" marL="2743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■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412750" lvl="6" marL="3200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●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412750" lvl="7" marL="3657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○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412750" lvl="8" marL="4114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900"/>
              <a:buFont typeface="Inter Medium"/>
              <a:buChar char="■"/>
              <a:defRPr sz="2900">
                <a:solidFill>
                  <a:schemeClr val="lt1"/>
                </a:solidFill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203" name="Google Shape;203;p35"/>
          <p:cNvSpPr txBox="1"/>
          <p:nvPr/>
        </p:nvSpPr>
        <p:spPr>
          <a:xfrm>
            <a:off x="48250" y="482279"/>
            <a:ext cx="16473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0">
                <a:solidFill>
                  <a:schemeClr val="lt1"/>
                </a:solidFill>
                <a:latin typeface="Inter"/>
                <a:ea typeface="Inter"/>
                <a:cs typeface="Inter"/>
                <a:sym typeface="Inter"/>
              </a:rPr>
              <a:t>“</a:t>
            </a:r>
            <a:endParaRPr b="1" sz="20000">
              <a:solidFill>
                <a:schemeClr val="lt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and image">
  <p:cSld name="CUSTOM_1_1">
    <p:bg>
      <p:bgPr>
        <a:solidFill>
          <a:schemeClr val="dk1"/>
        </a:solid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36"/>
          <p:cNvSpPr/>
          <p:nvPr>
            <p:ph idx="2" type="pic"/>
          </p:nvPr>
        </p:nvSpPr>
        <p:spPr>
          <a:xfrm>
            <a:off x="338100" y="480450"/>
            <a:ext cx="3785400" cy="4438800"/>
          </a:xfrm>
          <a:prstGeom prst="rect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36"/>
          <p:cNvSpPr txBox="1"/>
          <p:nvPr>
            <p:ph idx="1" type="body"/>
          </p:nvPr>
        </p:nvSpPr>
        <p:spPr>
          <a:xfrm>
            <a:off x="4355225" y="3379725"/>
            <a:ext cx="4512900" cy="155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indent="-355600" lvl="0" marL="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1pPr>
            <a:lvl2pPr indent="-355600" lvl="1" marL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sz="2000">
                <a:solidFill>
                  <a:schemeClr val="lt1"/>
                </a:solidFill>
              </a:defRPr>
            </a:lvl2pPr>
            <a:lvl3pPr indent="-355600" lvl="2" marL="1371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000">
                <a:solidFill>
                  <a:schemeClr val="lt1"/>
                </a:solidFill>
              </a:defRPr>
            </a:lvl3pPr>
            <a:lvl4pPr indent="-355600" lvl="3" marL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4pPr>
            <a:lvl5pPr indent="-355600" lvl="4" marL="2286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sz="2000">
                <a:solidFill>
                  <a:schemeClr val="lt1"/>
                </a:solidFill>
              </a:defRPr>
            </a:lvl5pPr>
            <a:lvl6pPr indent="-355600" lvl="5" marL="2743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000">
                <a:solidFill>
                  <a:schemeClr val="lt1"/>
                </a:solidFill>
              </a:defRPr>
            </a:lvl6pPr>
            <a:lvl7pPr indent="-355600" lvl="6" marL="3200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●"/>
              <a:defRPr sz="2000">
                <a:solidFill>
                  <a:schemeClr val="lt1"/>
                </a:solidFill>
              </a:defRPr>
            </a:lvl7pPr>
            <a:lvl8pPr indent="-355600" lvl="7" marL="3657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○"/>
              <a:defRPr sz="2000">
                <a:solidFill>
                  <a:schemeClr val="lt1"/>
                </a:solidFill>
              </a:defRPr>
            </a:lvl8pPr>
            <a:lvl9pPr indent="-355600" lvl="8" marL="4114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Char char="■"/>
              <a:defRPr sz="2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 and image">
  <p:cSld name="CUSTOM_2"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7"/>
          <p:cNvSpPr/>
          <p:nvPr>
            <p:ph idx="2" type="pic"/>
          </p:nvPr>
        </p:nvSpPr>
        <p:spPr>
          <a:xfrm>
            <a:off x="226500" y="2357750"/>
            <a:ext cx="8691000" cy="2559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9" name="Google Shape;209;p37"/>
          <p:cNvSpPr txBox="1"/>
          <p:nvPr>
            <p:ph type="title"/>
          </p:nvPr>
        </p:nvSpPr>
        <p:spPr>
          <a:xfrm>
            <a:off x="226525" y="164380"/>
            <a:ext cx="16473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None/>
              <a:defRPr b="0" sz="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0" name="Google Shape;210;p37"/>
          <p:cNvSpPr txBox="1"/>
          <p:nvPr>
            <p:ph idx="3" type="title"/>
          </p:nvPr>
        </p:nvSpPr>
        <p:spPr>
          <a:xfrm>
            <a:off x="7234267" y="164380"/>
            <a:ext cx="16473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"/>
              <a:buNone/>
              <a:defRPr b="0" sz="600"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1" name="Google Shape;211;p37"/>
          <p:cNvSpPr txBox="1"/>
          <p:nvPr>
            <p:ph idx="1" type="subTitle"/>
          </p:nvPr>
        </p:nvSpPr>
        <p:spPr>
          <a:xfrm>
            <a:off x="226525" y="700225"/>
            <a:ext cx="2157900" cy="157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1200"/>
              <a:buNone/>
              <a:defRPr b="1" sz="11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2" name="Google Shape;212;p37"/>
          <p:cNvSpPr txBox="1"/>
          <p:nvPr>
            <p:ph idx="4" type="body"/>
          </p:nvPr>
        </p:nvSpPr>
        <p:spPr>
          <a:xfrm>
            <a:off x="2492925" y="700283"/>
            <a:ext cx="6424500" cy="157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55600" lvl="0" marL="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Inter Medium"/>
              <a:buChar char="●"/>
              <a:defRPr sz="2000"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355600" lvl="1" marL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Inter Medium"/>
              <a:buChar char="○"/>
              <a:defRPr sz="2000"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355600" lvl="2" marL="1371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Inter Medium"/>
              <a:buChar char="■"/>
              <a:defRPr sz="2000"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355600" lvl="3" marL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Inter Medium"/>
              <a:buChar char="●"/>
              <a:defRPr sz="2000"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355600" lvl="4" marL="2286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Inter Medium"/>
              <a:buChar char="○"/>
              <a:defRPr sz="2000"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355600" lvl="5" marL="2743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Inter Medium"/>
              <a:buChar char="■"/>
              <a:defRPr sz="2000"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355600" lvl="6" marL="3200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Inter Medium"/>
              <a:buChar char="●"/>
              <a:defRPr sz="2000"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355600" lvl="7" marL="3657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Inter Medium"/>
              <a:buChar char="○"/>
              <a:defRPr sz="2000"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355600" lvl="8" marL="4114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Inter Medium"/>
              <a:buChar char="■"/>
              <a:defRPr sz="20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section title and description">
  <p:cSld name="CUSTOM_2_1"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8"/>
          <p:cNvSpPr txBox="1"/>
          <p:nvPr>
            <p:ph type="title"/>
          </p:nvPr>
        </p:nvSpPr>
        <p:spPr>
          <a:xfrm>
            <a:off x="226525" y="630625"/>
            <a:ext cx="6810300" cy="20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300"/>
              <a:buNone/>
              <a:defRPr sz="73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5" name="Google Shape;215;p38"/>
          <p:cNvSpPr txBox="1"/>
          <p:nvPr>
            <p:ph idx="1" type="subTitle"/>
          </p:nvPr>
        </p:nvSpPr>
        <p:spPr>
          <a:xfrm>
            <a:off x="226525" y="3814125"/>
            <a:ext cx="2999100" cy="112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CUSTOM_2_1_2"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39"/>
          <p:cNvSpPr txBox="1"/>
          <p:nvPr>
            <p:ph idx="1" type="subTitle"/>
          </p:nvPr>
        </p:nvSpPr>
        <p:spPr>
          <a:xfrm>
            <a:off x="226533" y="3459275"/>
            <a:ext cx="2605500" cy="69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18" name="Google Shape;218;p39"/>
          <p:cNvSpPr txBox="1"/>
          <p:nvPr>
            <p:ph idx="2" type="subTitle"/>
          </p:nvPr>
        </p:nvSpPr>
        <p:spPr>
          <a:xfrm>
            <a:off x="3091450" y="3459275"/>
            <a:ext cx="2605500" cy="69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19" name="Google Shape;219;p39"/>
          <p:cNvSpPr txBox="1"/>
          <p:nvPr>
            <p:ph idx="3" type="subTitle"/>
          </p:nvPr>
        </p:nvSpPr>
        <p:spPr>
          <a:xfrm>
            <a:off x="5956367" y="3459275"/>
            <a:ext cx="2605500" cy="69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20" name="Google Shape;220;p39"/>
          <p:cNvSpPr txBox="1"/>
          <p:nvPr>
            <p:ph idx="4" type="subTitle"/>
          </p:nvPr>
        </p:nvSpPr>
        <p:spPr>
          <a:xfrm>
            <a:off x="226533" y="4236825"/>
            <a:ext cx="2605500" cy="69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21" name="Google Shape;221;p39"/>
          <p:cNvSpPr txBox="1"/>
          <p:nvPr>
            <p:ph idx="5" type="subTitle"/>
          </p:nvPr>
        </p:nvSpPr>
        <p:spPr>
          <a:xfrm>
            <a:off x="3091450" y="4236825"/>
            <a:ext cx="2605500" cy="69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22" name="Google Shape;222;p39"/>
          <p:cNvSpPr txBox="1"/>
          <p:nvPr>
            <p:ph idx="6" type="subTitle"/>
          </p:nvPr>
        </p:nvSpPr>
        <p:spPr>
          <a:xfrm>
            <a:off x="5956367" y="4236825"/>
            <a:ext cx="2605500" cy="699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223" name="Google Shape;223;p39"/>
          <p:cNvSpPr txBox="1"/>
          <p:nvPr>
            <p:ph type="title"/>
          </p:nvPr>
        </p:nvSpPr>
        <p:spPr>
          <a:xfrm>
            <a:off x="226525" y="630625"/>
            <a:ext cx="6810300" cy="20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7300"/>
              <a:buNone/>
              <a:defRPr sz="73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>
  <p:cSld name="CUSTOM_2_1_1">
    <p:bg>
      <p:bgPr>
        <a:solidFill>
          <a:schemeClr val="dk1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40"/>
          <p:cNvSpPr txBox="1"/>
          <p:nvPr>
            <p:ph type="title"/>
          </p:nvPr>
        </p:nvSpPr>
        <p:spPr>
          <a:xfrm>
            <a:off x="226525" y="630625"/>
            <a:ext cx="6810300" cy="20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7300"/>
              <a:buNone/>
              <a:defRPr sz="73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6" name="Google Shape;226;p40"/>
          <p:cNvSpPr txBox="1"/>
          <p:nvPr>
            <p:ph idx="1" type="subTitle"/>
          </p:nvPr>
        </p:nvSpPr>
        <p:spPr>
          <a:xfrm>
            <a:off x="226525" y="3814125"/>
            <a:ext cx="2999100" cy="112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ody and two images">
  <p:cSld name="CUSTOM_3"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41"/>
          <p:cNvSpPr txBox="1"/>
          <p:nvPr>
            <p:ph type="title"/>
          </p:nvPr>
        </p:nvSpPr>
        <p:spPr>
          <a:xfrm>
            <a:off x="226525" y="164380"/>
            <a:ext cx="16473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None/>
              <a:defRPr b="0" sz="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9" name="Google Shape;229;p41"/>
          <p:cNvSpPr txBox="1"/>
          <p:nvPr>
            <p:ph idx="2" type="title"/>
          </p:nvPr>
        </p:nvSpPr>
        <p:spPr>
          <a:xfrm>
            <a:off x="7234267" y="164380"/>
            <a:ext cx="16473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"/>
              <a:buNone/>
              <a:defRPr b="0" sz="600"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0" name="Google Shape;230;p41"/>
          <p:cNvSpPr txBox="1"/>
          <p:nvPr>
            <p:ph idx="1" type="body"/>
          </p:nvPr>
        </p:nvSpPr>
        <p:spPr>
          <a:xfrm>
            <a:off x="226525" y="2080445"/>
            <a:ext cx="2924700" cy="167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1" name="Google Shape;231;p41"/>
          <p:cNvSpPr txBox="1"/>
          <p:nvPr>
            <p:ph idx="3" type="title"/>
          </p:nvPr>
        </p:nvSpPr>
        <p:spPr>
          <a:xfrm>
            <a:off x="226525" y="1271100"/>
            <a:ext cx="2924700" cy="81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32" name="Google Shape;232;p41"/>
          <p:cNvSpPr/>
          <p:nvPr>
            <p:ph idx="4" type="pic"/>
          </p:nvPr>
        </p:nvSpPr>
        <p:spPr>
          <a:xfrm>
            <a:off x="3368775" y="226625"/>
            <a:ext cx="3733800" cy="4690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3" name="Google Shape;233;p41"/>
          <p:cNvSpPr/>
          <p:nvPr>
            <p:ph idx="5" type="pic"/>
          </p:nvPr>
        </p:nvSpPr>
        <p:spPr>
          <a:xfrm>
            <a:off x="7320200" y="1391900"/>
            <a:ext cx="1597200" cy="1970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ustom two storyboards">
  <p:cSld name="CUSTOM_3_2"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2"/>
          <p:cNvSpPr/>
          <p:nvPr>
            <p:ph idx="2" type="pic"/>
          </p:nvPr>
        </p:nvSpPr>
        <p:spPr>
          <a:xfrm>
            <a:off x="-5225" y="713825"/>
            <a:ext cx="4571700" cy="2795700"/>
          </a:xfrm>
          <a:prstGeom prst="rect">
            <a:avLst/>
          </a:prstGeom>
          <a:noFill/>
          <a:ln>
            <a:noFill/>
          </a:ln>
        </p:spPr>
      </p:sp>
      <p:sp>
        <p:nvSpPr>
          <p:cNvPr id="236" name="Google Shape;236;p42"/>
          <p:cNvSpPr txBox="1"/>
          <p:nvPr>
            <p:ph type="title"/>
          </p:nvPr>
        </p:nvSpPr>
        <p:spPr>
          <a:xfrm>
            <a:off x="180475" y="3632700"/>
            <a:ext cx="4200300" cy="5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37" name="Google Shape;237;p42"/>
          <p:cNvSpPr txBox="1"/>
          <p:nvPr>
            <p:ph idx="1" type="body"/>
          </p:nvPr>
        </p:nvSpPr>
        <p:spPr>
          <a:xfrm>
            <a:off x="180475" y="4133502"/>
            <a:ext cx="4200300" cy="7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  <p:sp>
        <p:nvSpPr>
          <p:cNvPr id="238" name="Google Shape;238;p42"/>
          <p:cNvSpPr txBox="1"/>
          <p:nvPr>
            <p:ph idx="3" type="title"/>
          </p:nvPr>
        </p:nvSpPr>
        <p:spPr>
          <a:xfrm>
            <a:off x="322275" y="116625"/>
            <a:ext cx="8494800" cy="39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cxnSp>
        <p:nvCxnSpPr>
          <p:cNvPr id="239" name="Google Shape;239;p42"/>
          <p:cNvCxnSpPr/>
          <p:nvPr/>
        </p:nvCxnSpPr>
        <p:spPr>
          <a:xfrm>
            <a:off x="4572000" y="709150"/>
            <a:ext cx="0" cy="4443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0" name="Google Shape;240;p42"/>
          <p:cNvCxnSpPr/>
          <p:nvPr/>
        </p:nvCxnSpPr>
        <p:spPr>
          <a:xfrm rot="10800000">
            <a:off x="0" y="3514875"/>
            <a:ext cx="9152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41" name="Google Shape;241;p42"/>
          <p:cNvCxnSpPr/>
          <p:nvPr/>
        </p:nvCxnSpPr>
        <p:spPr>
          <a:xfrm rot="10800000">
            <a:off x="0" y="709575"/>
            <a:ext cx="9152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42" name="Google Shape;242;p42"/>
          <p:cNvSpPr/>
          <p:nvPr>
            <p:ph idx="4" type="pic"/>
          </p:nvPr>
        </p:nvSpPr>
        <p:spPr>
          <a:xfrm>
            <a:off x="4577525" y="713825"/>
            <a:ext cx="4571700" cy="2795700"/>
          </a:xfrm>
          <a:prstGeom prst="rect">
            <a:avLst/>
          </a:prstGeom>
          <a:noFill/>
          <a:ln>
            <a:noFill/>
          </a:ln>
        </p:spPr>
      </p:sp>
      <p:sp>
        <p:nvSpPr>
          <p:cNvPr id="243" name="Google Shape;243;p42"/>
          <p:cNvSpPr txBox="1"/>
          <p:nvPr>
            <p:ph idx="5" type="title"/>
          </p:nvPr>
        </p:nvSpPr>
        <p:spPr>
          <a:xfrm>
            <a:off x="4763225" y="3632700"/>
            <a:ext cx="4200300" cy="5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44" name="Google Shape;244;p42"/>
          <p:cNvSpPr txBox="1"/>
          <p:nvPr>
            <p:ph idx="6" type="body"/>
          </p:nvPr>
        </p:nvSpPr>
        <p:spPr>
          <a:xfrm>
            <a:off x="4763225" y="4133502"/>
            <a:ext cx="4200300" cy="70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92100" lvl="0" marL="4572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1pPr>
            <a:lvl2pPr indent="-292100" lvl="1" marL="9144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2pPr>
            <a:lvl3pPr indent="-292100" lvl="2" marL="13716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3pPr>
            <a:lvl4pPr indent="-292100" lvl="3" marL="18288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4pPr>
            <a:lvl5pPr indent="-292100" lvl="4" marL="22860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5pPr>
            <a:lvl6pPr indent="-292100" lvl="5" marL="27432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6pPr>
            <a:lvl7pPr indent="-292100" lvl="6" marL="3200400"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000"/>
            </a:lvl7pPr>
            <a:lvl8pPr indent="-292100" lvl="7" marL="3657600"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000"/>
            </a:lvl8pPr>
            <a:lvl9pPr indent="-292100" lvl="8" marL="4114800"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description with phone">
  <p:cSld name="CUSTOM_3_1"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43"/>
          <p:cNvSpPr txBox="1"/>
          <p:nvPr>
            <p:ph type="title"/>
          </p:nvPr>
        </p:nvSpPr>
        <p:spPr>
          <a:xfrm>
            <a:off x="226525" y="164380"/>
            <a:ext cx="16473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None/>
              <a:defRPr b="0" sz="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7" name="Google Shape;247;p43"/>
          <p:cNvSpPr txBox="1"/>
          <p:nvPr>
            <p:ph idx="2" type="title"/>
          </p:nvPr>
        </p:nvSpPr>
        <p:spPr>
          <a:xfrm>
            <a:off x="7234267" y="164380"/>
            <a:ext cx="16473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"/>
              <a:buNone/>
              <a:defRPr b="0" sz="600"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48" name="Google Shape;248;p43"/>
          <p:cNvSpPr txBox="1"/>
          <p:nvPr>
            <p:ph idx="1" type="body"/>
          </p:nvPr>
        </p:nvSpPr>
        <p:spPr>
          <a:xfrm>
            <a:off x="226525" y="2080445"/>
            <a:ext cx="2924700" cy="167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9" name="Google Shape;249;p43"/>
          <p:cNvSpPr txBox="1"/>
          <p:nvPr>
            <p:ph idx="3" type="title"/>
          </p:nvPr>
        </p:nvSpPr>
        <p:spPr>
          <a:xfrm>
            <a:off x="226525" y="1271100"/>
            <a:ext cx="2924700" cy="816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pic>
        <p:nvPicPr>
          <p:cNvPr descr="Blank mock of a smartphone." id="250" name="Google Shape;250;p43"/>
          <p:cNvPicPr preferRelativeResize="0"/>
          <p:nvPr/>
        </p:nvPicPr>
        <p:blipFill rotWithShape="1">
          <a:blip r:embed="rId2">
            <a:alphaModFix/>
          </a:blip>
          <a:srcRect b="38737" l="0" r="0" t="0"/>
          <a:stretch/>
        </p:blipFill>
        <p:spPr>
          <a:xfrm>
            <a:off x="3882050" y="261250"/>
            <a:ext cx="4814074" cy="4882250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43"/>
          <p:cNvSpPr/>
          <p:nvPr>
            <p:ph idx="4" type="pic"/>
          </p:nvPr>
        </p:nvSpPr>
        <p:spPr>
          <a:xfrm>
            <a:off x="4197575" y="512375"/>
            <a:ext cx="2847600" cy="4631100"/>
          </a:xfrm>
          <a:prstGeom prst="round2SameRect">
            <a:avLst>
              <a:gd fmla="val 12455" name="adj1"/>
              <a:gd fmla="val 0" name="adj2"/>
            </a:avLst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act">
  <p:cSld name="CUSTOM_4"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44"/>
          <p:cNvSpPr txBox="1"/>
          <p:nvPr>
            <p:ph type="title"/>
          </p:nvPr>
        </p:nvSpPr>
        <p:spPr>
          <a:xfrm>
            <a:off x="226525" y="164380"/>
            <a:ext cx="16473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00"/>
              <a:buNone/>
              <a:defRPr b="0" sz="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4" name="Google Shape;254;p44"/>
          <p:cNvSpPr txBox="1"/>
          <p:nvPr>
            <p:ph idx="2" type="title"/>
          </p:nvPr>
        </p:nvSpPr>
        <p:spPr>
          <a:xfrm>
            <a:off x="7234267" y="164380"/>
            <a:ext cx="16473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600"/>
              <a:buNone/>
              <a:defRPr b="0" sz="600"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5" name="Google Shape;255;p44"/>
          <p:cNvSpPr txBox="1"/>
          <p:nvPr>
            <p:ph idx="1" type="body"/>
          </p:nvPr>
        </p:nvSpPr>
        <p:spPr>
          <a:xfrm>
            <a:off x="226525" y="1793250"/>
            <a:ext cx="8599500" cy="1557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412750" lvl="0" marL="457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Font typeface="Inter Medium"/>
              <a:buChar char="●"/>
              <a:defRPr sz="2900">
                <a:latin typeface="Inter Medium"/>
                <a:ea typeface="Inter Medium"/>
                <a:cs typeface="Inter Medium"/>
                <a:sym typeface="Inter Medium"/>
              </a:defRPr>
            </a:lvl1pPr>
            <a:lvl2pPr indent="-412750" lvl="1" marL="914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Font typeface="Inter Medium"/>
              <a:buChar char="○"/>
              <a:defRPr sz="2900">
                <a:latin typeface="Inter Medium"/>
                <a:ea typeface="Inter Medium"/>
                <a:cs typeface="Inter Medium"/>
                <a:sym typeface="Inter Medium"/>
              </a:defRPr>
            </a:lvl2pPr>
            <a:lvl3pPr indent="-412750" lvl="2" marL="1371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Font typeface="Inter Medium"/>
              <a:buChar char="■"/>
              <a:defRPr sz="2900">
                <a:latin typeface="Inter Medium"/>
                <a:ea typeface="Inter Medium"/>
                <a:cs typeface="Inter Medium"/>
                <a:sym typeface="Inter Medium"/>
              </a:defRPr>
            </a:lvl3pPr>
            <a:lvl4pPr indent="-412750" lvl="3" marL="1828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Font typeface="Inter Medium"/>
              <a:buChar char="●"/>
              <a:defRPr sz="2900">
                <a:latin typeface="Inter Medium"/>
                <a:ea typeface="Inter Medium"/>
                <a:cs typeface="Inter Medium"/>
                <a:sym typeface="Inter Medium"/>
              </a:defRPr>
            </a:lvl4pPr>
            <a:lvl5pPr indent="-412750" lvl="4" marL="22860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Font typeface="Inter Medium"/>
              <a:buChar char="○"/>
              <a:defRPr sz="2900">
                <a:latin typeface="Inter Medium"/>
                <a:ea typeface="Inter Medium"/>
                <a:cs typeface="Inter Medium"/>
                <a:sym typeface="Inter Medium"/>
              </a:defRPr>
            </a:lvl5pPr>
            <a:lvl6pPr indent="-412750" lvl="5" marL="27432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Font typeface="Inter Medium"/>
              <a:buChar char="■"/>
              <a:defRPr sz="2900">
                <a:latin typeface="Inter Medium"/>
                <a:ea typeface="Inter Medium"/>
                <a:cs typeface="Inter Medium"/>
                <a:sym typeface="Inter Medium"/>
              </a:defRPr>
            </a:lvl6pPr>
            <a:lvl7pPr indent="-412750" lvl="6" marL="32004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Font typeface="Inter Medium"/>
              <a:buChar char="●"/>
              <a:defRPr sz="2900">
                <a:latin typeface="Inter Medium"/>
                <a:ea typeface="Inter Medium"/>
                <a:cs typeface="Inter Medium"/>
                <a:sym typeface="Inter Medium"/>
              </a:defRPr>
            </a:lvl7pPr>
            <a:lvl8pPr indent="-412750" lvl="7" marL="36576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Font typeface="Inter Medium"/>
              <a:buChar char="○"/>
              <a:defRPr sz="2900">
                <a:latin typeface="Inter Medium"/>
                <a:ea typeface="Inter Medium"/>
                <a:cs typeface="Inter Medium"/>
                <a:sym typeface="Inter Medium"/>
              </a:defRPr>
            </a:lvl8pPr>
            <a:lvl9pPr indent="-412750" lvl="8" marL="411480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900"/>
              <a:buFont typeface="Inter Medium"/>
              <a:buChar char="■"/>
              <a:defRPr sz="2900">
                <a:latin typeface="Inter Medium"/>
                <a:ea typeface="Inter Medium"/>
                <a:cs typeface="Inter Medium"/>
                <a:sym typeface="Inter Medium"/>
              </a:defRPr>
            </a:lvl9pPr>
          </a:lstStyle>
          <a:p/>
        </p:txBody>
      </p:sp>
      <p:sp>
        <p:nvSpPr>
          <p:cNvPr id="256" name="Google Shape;256;p44"/>
          <p:cNvSpPr txBox="1"/>
          <p:nvPr>
            <p:ph idx="3" type="body"/>
          </p:nvPr>
        </p:nvSpPr>
        <p:spPr>
          <a:xfrm>
            <a:off x="226525" y="4719800"/>
            <a:ext cx="31434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7" name="Google Shape;257;p44"/>
          <p:cNvSpPr txBox="1"/>
          <p:nvPr>
            <p:ph idx="4" type="body"/>
          </p:nvPr>
        </p:nvSpPr>
        <p:spPr>
          <a:xfrm>
            <a:off x="3590149" y="4719800"/>
            <a:ext cx="25356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58" name="Google Shape;258;p44"/>
          <p:cNvSpPr txBox="1"/>
          <p:nvPr>
            <p:ph idx="5" type="body"/>
          </p:nvPr>
        </p:nvSpPr>
        <p:spPr>
          <a:xfrm>
            <a:off x="6345974" y="4719800"/>
            <a:ext cx="25356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big ideas">
  <p:cSld name="CUSTOM_4_1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5"/>
          <p:cNvSpPr txBox="1"/>
          <p:nvPr>
            <p:ph idx="1" type="body"/>
          </p:nvPr>
        </p:nvSpPr>
        <p:spPr>
          <a:xfrm>
            <a:off x="226525" y="4334850"/>
            <a:ext cx="2673000" cy="62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1" name="Google Shape;261;p45"/>
          <p:cNvSpPr txBox="1"/>
          <p:nvPr>
            <p:ph idx="2" type="subTitle"/>
          </p:nvPr>
        </p:nvSpPr>
        <p:spPr>
          <a:xfrm>
            <a:off x="226525" y="3712825"/>
            <a:ext cx="2673000" cy="3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2" name="Google Shape;262;p45"/>
          <p:cNvSpPr txBox="1"/>
          <p:nvPr>
            <p:ph idx="3" type="body"/>
          </p:nvPr>
        </p:nvSpPr>
        <p:spPr>
          <a:xfrm>
            <a:off x="3235500" y="4334850"/>
            <a:ext cx="2673000" cy="62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3" name="Google Shape;263;p45"/>
          <p:cNvSpPr txBox="1"/>
          <p:nvPr>
            <p:ph idx="4" type="subTitle"/>
          </p:nvPr>
        </p:nvSpPr>
        <p:spPr>
          <a:xfrm>
            <a:off x="3235500" y="3712825"/>
            <a:ext cx="2673000" cy="3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4" name="Google Shape;264;p45"/>
          <p:cNvSpPr txBox="1"/>
          <p:nvPr>
            <p:ph idx="5" type="body"/>
          </p:nvPr>
        </p:nvSpPr>
        <p:spPr>
          <a:xfrm>
            <a:off x="6153025" y="4334850"/>
            <a:ext cx="2673000" cy="62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5" name="Google Shape;265;p45"/>
          <p:cNvSpPr txBox="1"/>
          <p:nvPr>
            <p:ph idx="6" type="subTitle"/>
          </p:nvPr>
        </p:nvSpPr>
        <p:spPr>
          <a:xfrm>
            <a:off x="6153025" y="3712825"/>
            <a:ext cx="2673000" cy="3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6" name="Google Shape;266;p45"/>
          <p:cNvSpPr txBox="1"/>
          <p:nvPr>
            <p:ph type="title"/>
          </p:nvPr>
        </p:nvSpPr>
        <p:spPr>
          <a:xfrm>
            <a:off x="226525" y="1793250"/>
            <a:ext cx="8599500" cy="15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big ideas">
  <p:cSld name="CUSTOM_4_1_1"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46"/>
          <p:cNvSpPr txBox="1"/>
          <p:nvPr>
            <p:ph idx="1" type="body"/>
          </p:nvPr>
        </p:nvSpPr>
        <p:spPr>
          <a:xfrm>
            <a:off x="226525" y="4334850"/>
            <a:ext cx="4100100" cy="62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69" name="Google Shape;269;p46"/>
          <p:cNvSpPr txBox="1"/>
          <p:nvPr>
            <p:ph idx="2" type="subTitle"/>
          </p:nvPr>
        </p:nvSpPr>
        <p:spPr>
          <a:xfrm>
            <a:off x="226525" y="3712825"/>
            <a:ext cx="4100100" cy="3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0" name="Google Shape;270;p46"/>
          <p:cNvSpPr txBox="1"/>
          <p:nvPr>
            <p:ph idx="3" type="body"/>
          </p:nvPr>
        </p:nvSpPr>
        <p:spPr>
          <a:xfrm>
            <a:off x="4841843" y="4334850"/>
            <a:ext cx="4100100" cy="62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1" name="Google Shape;271;p46"/>
          <p:cNvSpPr txBox="1"/>
          <p:nvPr>
            <p:ph idx="4" type="subTitle"/>
          </p:nvPr>
        </p:nvSpPr>
        <p:spPr>
          <a:xfrm>
            <a:off x="4841843" y="3712825"/>
            <a:ext cx="4100100" cy="3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46"/>
          <p:cNvSpPr txBox="1"/>
          <p:nvPr>
            <p:ph idx="5" type="body"/>
          </p:nvPr>
        </p:nvSpPr>
        <p:spPr>
          <a:xfrm>
            <a:off x="226525" y="2723150"/>
            <a:ext cx="4100100" cy="62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3" name="Google Shape;273;p46"/>
          <p:cNvSpPr txBox="1"/>
          <p:nvPr>
            <p:ph idx="6" type="subTitle"/>
          </p:nvPr>
        </p:nvSpPr>
        <p:spPr>
          <a:xfrm>
            <a:off x="226525" y="2101125"/>
            <a:ext cx="4100100" cy="3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p46"/>
          <p:cNvSpPr txBox="1"/>
          <p:nvPr>
            <p:ph idx="7" type="body"/>
          </p:nvPr>
        </p:nvSpPr>
        <p:spPr>
          <a:xfrm>
            <a:off x="4841843" y="2723150"/>
            <a:ext cx="4100100" cy="623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75" name="Google Shape;275;p46"/>
          <p:cNvSpPr txBox="1"/>
          <p:nvPr>
            <p:ph idx="8" type="subTitle"/>
          </p:nvPr>
        </p:nvSpPr>
        <p:spPr>
          <a:xfrm>
            <a:off x="4841843" y="2101125"/>
            <a:ext cx="4100100" cy="3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46"/>
          <p:cNvSpPr txBox="1"/>
          <p:nvPr>
            <p:ph type="title"/>
          </p:nvPr>
        </p:nvSpPr>
        <p:spPr>
          <a:xfrm>
            <a:off x="226525" y="433125"/>
            <a:ext cx="8599500" cy="151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only">
  <p:cSld name="BLANK_1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48"/>
          <p:cNvSpPr/>
          <p:nvPr>
            <p:ph idx="2" type="pic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280" name="Google Shape;280;p4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_1"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83" name="Google Shape;283;p4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4" name="Google Shape;284;p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_1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5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87" name="Google Shape;287;p5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_1_2"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5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5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91" name="Google Shape;291;p5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92" name="Google Shape;292;p5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3" name="Google Shape;293;p5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storyboards">
  <p:cSld name="CUSTOM_4_1_2"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52"/>
          <p:cNvSpPr txBox="1"/>
          <p:nvPr>
            <p:ph idx="1" type="body"/>
          </p:nvPr>
        </p:nvSpPr>
        <p:spPr>
          <a:xfrm>
            <a:off x="311700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6" name="Google Shape;296;p52"/>
          <p:cNvSpPr/>
          <p:nvPr>
            <p:ph idx="2" type="pic"/>
          </p:nvPr>
        </p:nvSpPr>
        <p:spPr>
          <a:xfrm>
            <a:off x="48048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297" name="Google Shape;297;p52"/>
          <p:cNvSpPr/>
          <p:nvPr>
            <p:ph idx="3" type="pic"/>
          </p:nvPr>
        </p:nvSpPr>
        <p:spPr>
          <a:xfrm>
            <a:off x="311725" y="1133300"/>
            <a:ext cx="4027500" cy="2392800"/>
          </a:xfrm>
          <a:prstGeom prst="rect">
            <a:avLst/>
          </a:prstGeom>
          <a:noFill/>
          <a:ln>
            <a:noFill/>
          </a:ln>
        </p:spPr>
      </p:sp>
      <p:sp>
        <p:nvSpPr>
          <p:cNvPr id="298" name="Google Shape;298;p52"/>
          <p:cNvSpPr txBox="1"/>
          <p:nvPr>
            <p:ph idx="4" type="body"/>
          </p:nvPr>
        </p:nvSpPr>
        <p:spPr>
          <a:xfrm>
            <a:off x="4804825" y="4080225"/>
            <a:ext cx="4027500" cy="92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99" name="Google Shape;299;p5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0" name="Google Shape;300;p5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1" name="Google Shape;301;p52"/>
          <p:cNvSpPr txBox="1"/>
          <p:nvPr>
            <p:ph idx="5" type="subTitle"/>
          </p:nvPr>
        </p:nvSpPr>
        <p:spPr>
          <a:xfrm>
            <a:off x="3117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02" name="Google Shape;302;p52"/>
          <p:cNvSpPr txBox="1"/>
          <p:nvPr>
            <p:ph idx="6" type="subTitle"/>
          </p:nvPr>
        </p:nvSpPr>
        <p:spPr>
          <a:xfrm>
            <a:off x="4804825" y="3582900"/>
            <a:ext cx="40275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storyboards">
  <p:cSld name="CUSTOM_4_1_1_1"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53"/>
          <p:cNvSpPr txBox="1"/>
          <p:nvPr>
            <p:ph idx="1" type="body"/>
          </p:nvPr>
        </p:nvSpPr>
        <p:spPr>
          <a:xfrm>
            <a:off x="31170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5" name="Google Shape;305;p53"/>
          <p:cNvSpPr/>
          <p:nvPr>
            <p:ph idx="2" type="pic"/>
          </p:nvPr>
        </p:nvSpPr>
        <p:spPr>
          <a:xfrm>
            <a:off x="62052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306" name="Google Shape;306;p53"/>
          <p:cNvSpPr/>
          <p:nvPr>
            <p:ph idx="3" type="pic"/>
          </p:nvPr>
        </p:nvSpPr>
        <p:spPr>
          <a:xfrm>
            <a:off x="311725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307" name="Google Shape;307;p53"/>
          <p:cNvSpPr txBox="1"/>
          <p:nvPr>
            <p:ph idx="4" type="body"/>
          </p:nvPr>
        </p:nvSpPr>
        <p:spPr>
          <a:xfrm>
            <a:off x="6205225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8" name="Google Shape;308;p53"/>
          <p:cNvSpPr/>
          <p:nvPr>
            <p:ph idx="5" type="pic"/>
          </p:nvPr>
        </p:nvSpPr>
        <p:spPr>
          <a:xfrm>
            <a:off x="3255250" y="1128325"/>
            <a:ext cx="2627100" cy="2273100"/>
          </a:xfrm>
          <a:prstGeom prst="rect">
            <a:avLst/>
          </a:prstGeom>
          <a:noFill/>
          <a:ln>
            <a:noFill/>
          </a:ln>
        </p:spPr>
      </p:sp>
      <p:sp>
        <p:nvSpPr>
          <p:cNvPr id="309" name="Google Shape;309;p53"/>
          <p:cNvSpPr txBox="1"/>
          <p:nvPr>
            <p:ph idx="6" type="body"/>
          </p:nvPr>
        </p:nvSpPr>
        <p:spPr>
          <a:xfrm>
            <a:off x="3255250" y="3911700"/>
            <a:ext cx="2627100" cy="101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0" name="Google Shape;310;p5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11" name="Google Shape;311;p5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2" name="Google Shape;312;p53"/>
          <p:cNvSpPr txBox="1"/>
          <p:nvPr>
            <p:ph idx="7" type="subTitle"/>
          </p:nvPr>
        </p:nvSpPr>
        <p:spPr>
          <a:xfrm>
            <a:off x="3117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13" name="Google Shape;313;p53"/>
          <p:cNvSpPr txBox="1"/>
          <p:nvPr>
            <p:ph idx="8" type="subTitle"/>
          </p:nvPr>
        </p:nvSpPr>
        <p:spPr>
          <a:xfrm>
            <a:off x="6205225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14" name="Google Shape;314;p53"/>
          <p:cNvSpPr txBox="1"/>
          <p:nvPr>
            <p:ph idx="9" type="subTitle"/>
          </p:nvPr>
        </p:nvSpPr>
        <p:spPr>
          <a:xfrm>
            <a:off x="3255250" y="3430500"/>
            <a:ext cx="2627100" cy="48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40" Type="http://schemas.openxmlformats.org/officeDocument/2006/relationships/slideLayout" Target="../slideLayouts/slideLayout51.xml"/><Relationship Id="rId20" Type="http://schemas.openxmlformats.org/officeDocument/2006/relationships/slideLayout" Target="../slideLayouts/slideLayout31.xml"/><Relationship Id="rId41" Type="http://schemas.openxmlformats.org/officeDocument/2006/relationships/theme" Target="../theme/theme1.xml"/><Relationship Id="rId22" Type="http://schemas.openxmlformats.org/officeDocument/2006/relationships/slideLayout" Target="../slideLayouts/slideLayout33.xml"/><Relationship Id="rId2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35.xml"/><Relationship Id="rId23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26" Type="http://schemas.openxmlformats.org/officeDocument/2006/relationships/slideLayout" Target="../slideLayouts/slideLayout37.xml"/><Relationship Id="rId25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38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29" Type="http://schemas.openxmlformats.org/officeDocument/2006/relationships/slideLayout" Target="../slideLayouts/slideLayout40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42.xml"/><Relationship Id="rId30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22.xml"/><Relationship Id="rId3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1.xml"/><Relationship Id="rId32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24.xml"/><Relationship Id="rId35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23.xml"/><Relationship Id="rId34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26.xml"/><Relationship Id="rId37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25.xml"/><Relationship Id="rId36" Type="http://schemas.openxmlformats.org/officeDocument/2006/relationships/slideLayout" Target="../slideLayouts/slideLayout47.xml"/><Relationship Id="rId17" Type="http://schemas.openxmlformats.org/officeDocument/2006/relationships/slideLayout" Target="../slideLayouts/slideLayout28.xml"/><Relationship Id="rId39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27.xml"/><Relationship Id="rId38" Type="http://schemas.openxmlformats.org/officeDocument/2006/relationships/slideLayout" Target="../slideLayouts/slideLayout49.xml"/><Relationship Id="rId19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ono"/>
              <a:buNone/>
              <a:defRPr b="1" sz="28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ono"/>
              <a:buNone/>
              <a:defRPr b="1" sz="28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ono"/>
              <a:buNone/>
              <a:defRPr b="1" sz="28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ono"/>
              <a:buNone/>
              <a:defRPr b="1" sz="28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ono"/>
              <a:buNone/>
              <a:defRPr b="1" sz="28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ono"/>
              <a:buNone/>
              <a:defRPr b="1" sz="28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ono"/>
              <a:buNone/>
              <a:defRPr b="1" sz="28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ono"/>
              <a:buNone/>
              <a:defRPr b="1" sz="28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oboto Mono"/>
              <a:buNone/>
              <a:defRPr b="1" sz="28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defRPr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Inter"/>
              <a:buChar char="●"/>
              <a:defRPr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●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○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Inter"/>
              <a:buChar char="■"/>
              <a:defRPr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0" r:id="rId32"/>
    <p:sldLayoutId id="2147483691" r:id="rId33"/>
    <p:sldLayoutId id="2147483692" r:id="rId34"/>
    <p:sldLayoutId id="2147483693" r:id="rId35"/>
    <p:sldLayoutId id="2147483694" r:id="rId36"/>
    <p:sldLayoutId id="2147483695" r:id="rId37"/>
    <p:sldLayoutId id="2147483696" r:id="rId38"/>
    <p:sldLayoutId id="2147483697" r:id="rId39"/>
    <p:sldLayoutId id="2147483698" r:id="rId4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efpi-14.mit.edu/" TargetMode="External"/><Relationship Id="rId4" Type="http://schemas.openxmlformats.org/officeDocument/2006/relationships/image" Target="../media/image5.png"/><Relationship Id="rId5" Type="http://schemas.openxmlformats.org/officeDocument/2006/relationships/image" Target="../media/image1.jpg"/><Relationship Id="rId6" Type="http://schemas.openxmlformats.org/officeDocument/2006/relationships/image" Target="../media/image10.jpg"/><Relationship Id="rId7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4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Relationship Id="rId4" Type="http://schemas.openxmlformats.org/officeDocument/2006/relationships/image" Target="../media/image2.png"/><Relationship Id="rId5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8.png"/><Relationship Id="rId5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7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19" name="Google Shape;319;p54"/>
          <p:cNvCxnSpPr/>
          <p:nvPr/>
        </p:nvCxnSpPr>
        <p:spPr>
          <a:xfrm>
            <a:off x="284175" y="4082600"/>
            <a:ext cx="44994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20" name="Google Shape;320;p54" title="DSC01456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3326" l="23420" r="23425" t="557"/>
          <a:stretch/>
        </p:blipFill>
        <p:spPr>
          <a:xfrm>
            <a:off x="5034275" y="226500"/>
            <a:ext cx="3883203" cy="4690499"/>
          </a:xfrm>
          <a:prstGeom prst="rect">
            <a:avLst/>
          </a:prstGeom>
        </p:spPr>
      </p:pic>
      <p:sp>
        <p:nvSpPr>
          <p:cNvPr id="321" name="Google Shape;321;p54"/>
          <p:cNvSpPr txBox="1"/>
          <p:nvPr>
            <p:ph type="title"/>
          </p:nvPr>
        </p:nvSpPr>
        <p:spPr>
          <a:xfrm>
            <a:off x="226525" y="164380"/>
            <a:ext cx="16473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05.12.2026</a:t>
            </a:r>
            <a:endParaRPr/>
          </a:p>
        </p:txBody>
      </p:sp>
      <p:sp>
        <p:nvSpPr>
          <p:cNvPr id="322" name="Google Shape;322;p54"/>
          <p:cNvSpPr txBox="1"/>
          <p:nvPr>
            <p:ph idx="4" type="title"/>
          </p:nvPr>
        </p:nvSpPr>
        <p:spPr>
          <a:xfrm>
            <a:off x="2241050" y="164375"/>
            <a:ext cx="2444400" cy="238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CITY OF CAMBRIDGE - 6.900 ENGINEERING FOR IMPACT</a:t>
            </a:r>
            <a:endParaRPr/>
          </a:p>
        </p:txBody>
      </p:sp>
      <p:sp>
        <p:nvSpPr>
          <p:cNvPr id="323" name="Google Shape;323;p54"/>
          <p:cNvSpPr txBox="1"/>
          <p:nvPr>
            <p:ph idx="4294967295" type="title"/>
          </p:nvPr>
        </p:nvSpPr>
        <p:spPr>
          <a:xfrm>
            <a:off x="226525" y="753350"/>
            <a:ext cx="4673100" cy="4163700"/>
          </a:xfrm>
          <a:prstGeom prst="rect">
            <a:avLst/>
          </a:prstGeom>
        </p:spPr>
        <p:txBody>
          <a:bodyPr anchorCtr="0" anchor="b" bIns="0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/>
              <a:t>v</a:t>
            </a:r>
            <a:r>
              <a:rPr lang="en" sz="7200"/>
              <a:t>elocity</a:t>
            </a:r>
            <a:endParaRPr b="0" sz="16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1600"/>
              <a:t>       </a:t>
            </a:r>
            <a:r>
              <a:rPr b="0" lang="en" sz="1400"/>
              <a:t>(</a:t>
            </a:r>
            <a:r>
              <a:rPr b="0" i="1" lang="en" sz="1300"/>
              <a:t>bike</a:t>
            </a:r>
            <a:r>
              <a:rPr b="0" lang="en" sz="1300"/>
              <a:t>)			   (city)</a:t>
            </a:r>
            <a:endParaRPr b="0" sz="1300"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br>
              <a:rPr b="0" lang="en" sz="1600"/>
            </a:br>
            <a:r>
              <a:rPr b="0" lang="en" sz="1600"/>
              <a:t>A BOSTON BIKE LANE MONITOR</a:t>
            </a:r>
            <a:endParaRPr b="0" sz="16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6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Live Demonstration</a:t>
            </a:r>
            <a:endParaRPr/>
          </a:p>
        </p:txBody>
      </p:sp>
      <p:sp>
        <p:nvSpPr>
          <p:cNvPr id="434" name="Google Shape;434;p63"/>
          <p:cNvSpPr txBox="1"/>
          <p:nvPr>
            <p:ph idx="1" type="body"/>
          </p:nvPr>
        </p:nvSpPr>
        <p:spPr>
          <a:xfrm>
            <a:off x="311700" y="1163613"/>
            <a:ext cx="5652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2000"/>
              <a:t>Interactive Website: </a:t>
            </a:r>
            <a:r>
              <a:rPr lang="en" sz="2000" u="sng">
                <a:solidFill>
                  <a:schemeClr val="hlink"/>
                </a:solidFill>
                <a:hlinkClick r:id="rId3"/>
              </a:rPr>
              <a:t>https://efpi-14.mit.edu/</a:t>
            </a:r>
            <a:r>
              <a:rPr lang="en" sz="2000"/>
              <a:t> </a:t>
            </a:r>
            <a:endParaRPr sz="2000"/>
          </a:p>
        </p:txBody>
      </p:sp>
      <p:sp>
        <p:nvSpPr>
          <p:cNvPr id="435" name="Google Shape;435;p63"/>
          <p:cNvSpPr txBox="1"/>
          <p:nvPr/>
        </p:nvSpPr>
        <p:spPr>
          <a:xfrm>
            <a:off x="226525" y="164380"/>
            <a:ext cx="16473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LIVE DATA</a:t>
            </a:r>
            <a:endParaRPr sz="6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36" name="Google Shape;436;p63"/>
          <p:cNvSpPr txBox="1"/>
          <p:nvPr/>
        </p:nvSpPr>
        <p:spPr>
          <a:xfrm>
            <a:off x="7234267" y="164380"/>
            <a:ext cx="16473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VELOCITY</a:t>
            </a:r>
            <a:endParaRPr sz="6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grpSp>
        <p:nvGrpSpPr>
          <p:cNvPr id="437" name="Google Shape;437;p63"/>
          <p:cNvGrpSpPr/>
          <p:nvPr/>
        </p:nvGrpSpPr>
        <p:grpSpPr>
          <a:xfrm>
            <a:off x="-1601725" y="3817160"/>
            <a:ext cx="12196189" cy="1554950"/>
            <a:chOff x="0" y="3625185"/>
            <a:chExt cx="12196189" cy="1554950"/>
          </a:xfrm>
        </p:grpSpPr>
        <p:pic>
          <p:nvPicPr>
            <p:cNvPr id="438" name="Google Shape;438;p63"/>
            <p:cNvPicPr preferRelativeResize="0"/>
            <p:nvPr/>
          </p:nvPicPr>
          <p:blipFill rotWithShape="1">
            <a:blip r:embed="rId4">
              <a:alphaModFix/>
            </a:blip>
            <a:srcRect b="50375" l="0" r="0" t="0"/>
            <a:stretch/>
          </p:blipFill>
          <p:spPr>
            <a:xfrm>
              <a:off x="0" y="3625185"/>
              <a:ext cx="6109999" cy="15549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39" name="Google Shape;439;p63"/>
            <p:cNvPicPr preferRelativeResize="0"/>
            <p:nvPr/>
          </p:nvPicPr>
          <p:blipFill rotWithShape="1">
            <a:blip r:embed="rId4">
              <a:alphaModFix/>
            </a:blip>
            <a:srcRect b="50375" l="0" r="0" t="0"/>
            <a:stretch/>
          </p:blipFill>
          <p:spPr>
            <a:xfrm flipH="1">
              <a:off x="6086179" y="3625185"/>
              <a:ext cx="6110010" cy="155495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40" name="Google Shape;440;p63" title="IMG_0960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50325" y="1887726"/>
            <a:ext cx="1243342" cy="165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63" title="IMG_0958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47711" y="1887738"/>
            <a:ext cx="1243342" cy="1657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5400000">
            <a:off x="1245726" y="2094964"/>
            <a:ext cx="1657769" cy="12433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64" title="bottomleft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22408" r="22414" t="0"/>
          <a:stretch/>
        </p:blipFill>
        <p:spPr>
          <a:xfrm>
            <a:off x="5034275" y="226500"/>
            <a:ext cx="3883203" cy="4690498"/>
          </a:xfrm>
          <a:prstGeom prst="rect">
            <a:avLst/>
          </a:prstGeom>
        </p:spPr>
      </p:pic>
      <p:sp>
        <p:nvSpPr>
          <p:cNvPr id="448" name="Google Shape;448;p64"/>
          <p:cNvSpPr txBox="1"/>
          <p:nvPr>
            <p:ph idx="4" type="title"/>
          </p:nvPr>
        </p:nvSpPr>
        <p:spPr>
          <a:xfrm>
            <a:off x="226525" y="630625"/>
            <a:ext cx="4458900" cy="20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YOU!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Qs?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55"/>
          <p:cNvSpPr txBox="1"/>
          <p:nvPr>
            <p:ph idx="3" type="body"/>
          </p:nvPr>
        </p:nvSpPr>
        <p:spPr>
          <a:xfrm>
            <a:off x="138550" y="2621100"/>
            <a:ext cx="424800" cy="220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2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3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6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8</a:t>
            </a:r>
            <a:endParaRPr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9</a:t>
            </a:r>
            <a:endParaRPr/>
          </a:p>
        </p:txBody>
      </p:sp>
      <p:sp>
        <p:nvSpPr>
          <p:cNvPr id="329" name="Google Shape;329;p55"/>
          <p:cNvSpPr txBox="1"/>
          <p:nvPr>
            <p:ph idx="1" type="body"/>
          </p:nvPr>
        </p:nvSpPr>
        <p:spPr>
          <a:xfrm>
            <a:off x="6325910" y="2621103"/>
            <a:ext cx="2612700" cy="220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Monitor Bike Lanes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Velocity Works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Specifications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Live Data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 You</a:t>
            </a:r>
            <a:endParaRPr/>
          </a:p>
        </p:txBody>
      </p:sp>
      <p:cxnSp>
        <p:nvCxnSpPr>
          <p:cNvPr id="330" name="Google Shape;330;p55"/>
          <p:cNvCxnSpPr/>
          <p:nvPr/>
        </p:nvCxnSpPr>
        <p:spPr>
          <a:xfrm>
            <a:off x="563350" y="3128692"/>
            <a:ext cx="5784600" cy="6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31" name="Google Shape;331;p55"/>
          <p:cNvCxnSpPr/>
          <p:nvPr/>
        </p:nvCxnSpPr>
        <p:spPr>
          <a:xfrm>
            <a:off x="563350" y="3372417"/>
            <a:ext cx="62007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32" name="Google Shape;332;p55"/>
          <p:cNvCxnSpPr/>
          <p:nvPr/>
        </p:nvCxnSpPr>
        <p:spPr>
          <a:xfrm>
            <a:off x="563350" y="3620067"/>
            <a:ext cx="74643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33" name="Google Shape;333;p55"/>
          <p:cNvCxnSpPr/>
          <p:nvPr/>
        </p:nvCxnSpPr>
        <p:spPr>
          <a:xfrm>
            <a:off x="563350" y="3852592"/>
            <a:ext cx="67731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34" name="Google Shape;334;p55"/>
          <p:cNvCxnSpPr/>
          <p:nvPr/>
        </p:nvCxnSpPr>
        <p:spPr>
          <a:xfrm>
            <a:off x="563350" y="4090717"/>
            <a:ext cx="72192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cxnSp>
      <p:cxnSp>
        <p:nvCxnSpPr>
          <p:cNvPr id="335" name="Google Shape;335;p55"/>
          <p:cNvCxnSpPr/>
          <p:nvPr/>
        </p:nvCxnSpPr>
        <p:spPr>
          <a:xfrm>
            <a:off x="563350" y="4351542"/>
            <a:ext cx="7082400" cy="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dot"/>
            <a:round/>
            <a:headEnd len="med" w="med" type="none"/>
            <a:tailEnd len="med" w="med" type="none"/>
          </a:ln>
        </p:spPr>
      </p:cxnSp>
      <p:sp>
        <p:nvSpPr>
          <p:cNvPr id="336" name="Google Shape;336;p55"/>
          <p:cNvSpPr txBox="1"/>
          <p:nvPr/>
        </p:nvSpPr>
        <p:spPr>
          <a:xfrm>
            <a:off x="226525" y="164380"/>
            <a:ext cx="16473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TABLE OF CONTENTS</a:t>
            </a:r>
            <a:endParaRPr sz="6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37" name="Google Shape;337;p55"/>
          <p:cNvSpPr txBox="1"/>
          <p:nvPr/>
        </p:nvSpPr>
        <p:spPr>
          <a:xfrm>
            <a:off x="7234267" y="164380"/>
            <a:ext cx="16473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VELOCITY</a:t>
            </a:r>
            <a:endParaRPr sz="6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38" name="Google Shape;338;p55"/>
          <p:cNvSpPr txBox="1"/>
          <p:nvPr>
            <p:ph idx="4" type="title"/>
          </p:nvPr>
        </p:nvSpPr>
        <p:spPr>
          <a:xfrm>
            <a:off x="302725" y="800400"/>
            <a:ext cx="6763500" cy="208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TABLE OF CONTENTS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56"/>
          <p:cNvSpPr txBox="1"/>
          <p:nvPr>
            <p:ph idx="1" type="body"/>
          </p:nvPr>
        </p:nvSpPr>
        <p:spPr>
          <a:xfrm>
            <a:off x="226525" y="2995441"/>
            <a:ext cx="8673000" cy="193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As </a:t>
            </a:r>
            <a:r>
              <a:rPr lang="en" sz="2700">
                <a:highlight>
                  <a:schemeClr val="lt2"/>
                </a:highlight>
              </a:rPr>
              <a:t>bike lanes</a:t>
            </a:r>
            <a:r>
              <a:rPr lang="en" sz="2700"/>
              <a:t> become </a:t>
            </a:r>
            <a:r>
              <a:rPr lang="en" sz="2700">
                <a:highlight>
                  <a:schemeClr val="lt2"/>
                </a:highlight>
              </a:rPr>
              <a:t>more popular</a:t>
            </a:r>
            <a:r>
              <a:rPr lang="en" sz="2700"/>
              <a:t> and </a:t>
            </a:r>
            <a:endParaRPr sz="2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bike </a:t>
            </a:r>
            <a:r>
              <a:rPr lang="en" sz="2700">
                <a:highlight>
                  <a:srgbClr val="D4BDBA"/>
                </a:highlight>
              </a:rPr>
              <a:t>crashes</a:t>
            </a:r>
            <a:r>
              <a:rPr lang="en" sz="2700"/>
              <a:t> </a:t>
            </a:r>
            <a:r>
              <a:rPr lang="en" sz="2700">
                <a:highlight>
                  <a:srgbClr val="D4BDBA"/>
                </a:highlight>
              </a:rPr>
              <a:t>more f</a:t>
            </a:r>
            <a:r>
              <a:rPr lang="en" sz="2700">
                <a:highlight>
                  <a:srgbClr val="D4BDBA"/>
                </a:highlight>
              </a:rPr>
              <a:t>requent</a:t>
            </a:r>
            <a:r>
              <a:rPr lang="en" sz="2700"/>
              <a:t>,</a:t>
            </a:r>
            <a:endParaRPr sz="2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bike </a:t>
            </a:r>
            <a:r>
              <a:rPr lang="en" sz="2700">
                <a:highlight>
                  <a:srgbClr val="BCCBB5"/>
                </a:highlight>
              </a:rPr>
              <a:t>safety</a:t>
            </a:r>
            <a:r>
              <a:rPr lang="en" sz="2700"/>
              <a:t> is </a:t>
            </a:r>
            <a:r>
              <a:rPr lang="en" sz="2700">
                <a:highlight>
                  <a:srgbClr val="BCCBB5"/>
                </a:highlight>
              </a:rPr>
              <a:t>more critical</a:t>
            </a:r>
            <a:r>
              <a:rPr lang="en" sz="2700"/>
              <a:t> than ever to understand. </a:t>
            </a:r>
            <a:endParaRPr sz="2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But existing count data is </a:t>
            </a:r>
            <a:r>
              <a:rPr i="1" lang="en" sz="2700"/>
              <a:t>fragmented</a:t>
            </a:r>
            <a:r>
              <a:rPr lang="en" sz="2700"/>
              <a:t> and </a:t>
            </a:r>
            <a:r>
              <a:rPr i="1" lang="en" sz="2700"/>
              <a:t>difficult to analyze</a:t>
            </a:r>
            <a:r>
              <a:rPr lang="en" sz="2700"/>
              <a:t>.</a:t>
            </a:r>
            <a:endParaRPr sz="2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/>
              <a:t>We investigate </a:t>
            </a:r>
            <a:r>
              <a:rPr lang="en" sz="2700"/>
              <a:t>the </a:t>
            </a:r>
            <a:r>
              <a:rPr lang="en" sz="2700">
                <a:solidFill>
                  <a:schemeClr val="lt1"/>
                </a:solidFill>
                <a:highlight>
                  <a:srgbClr val="7B7472"/>
                </a:highlight>
              </a:rPr>
              <a:t> </a:t>
            </a:r>
            <a:r>
              <a:rPr lang="en" sz="2700">
                <a:solidFill>
                  <a:schemeClr val="lt1"/>
                </a:solidFill>
                <a:highlight>
                  <a:srgbClr val="7B7472"/>
                </a:highlight>
              </a:rPr>
              <a:t>magnitude </a:t>
            </a:r>
            <a:r>
              <a:rPr lang="en" sz="2700">
                <a:solidFill>
                  <a:schemeClr val="lt1"/>
                </a:solidFill>
                <a:highlight>
                  <a:srgbClr val="7B7472"/>
                </a:highlight>
              </a:rPr>
              <a:t>of separated bike lane usage </a:t>
            </a:r>
            <a:r>
              <a:rPr lang="en" sz="2700"/>
              <a:t> in Cambridge to help inform safety implementation.</a:t>
            </a:r>
            <a:endParaRPr sz="2700"/>
          </a:p>
        </p:txBody>
      </p:sp>
      <p:sp>
        <p:nvSpPr>
          <p:cNvPr id="344" name="Google Shape;344;p56"/>
          <p:cNvSpPr/>
          <p:nvPr/>
        </p:nvSpPr>
        <p:spPr>
          <a:xfrm>
            <a:off x="226527" y="906175"/>
            <a:ext cx="2278200" cy="318900"/>
          </a:xfrm>
          <a:prstGeom prst="roundRect">
            <a:avLst>
              <a:gd fmla="val 50000" name="adj"/>
            </a:avLst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buSzPts val="600"/>
              <a:buFont typeface="Arial"/>
              <a:buNone/>
            </a:pPr>
            <a:r>
              <a:rPr b="1" lang="en" sz="10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WHY MONITOR BIKE LANES?</a:t>
            </a:r>
            <a:endParaRPr b="1" sz="10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45" name="Google Shape;345;p56"/>
          <p:cNvSpPr txBox="1"/>
          <p:nvPr/>
        </p:nvSpPr>
        <p:spPr>
          <a:xfrm>
            <a:off x="226525" y="164380"/>
            <a:ext cx="16473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WHO WE ARE</a:t>
            </a:r>
            <a:endParaRPr sz="6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46" name="Google Shape;346;p56"/>
          <p:cNvSpPr txBox="1"/>
          <p:nvPr/>
        </p:nvSpPr>
        <p:spPr>
          <a:xfrm>
            <a:off x="7234267" y="164380"/>
            <a:ext cx="16473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VELOCITY</a:t>
            </a:r>
            <a:endParaRPr sz="6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57"/>
          <p:cNvSpPr txBox="1"/>
          <p:nvPr>
            <p:ph type="title"/>
          </p:nvPr>
        </p:nvSpPr>
        <p:spPr>
          <a:xfrm>
            <a:off x="311700" y="555600"/>
            <a:ext cx="84297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SYSTEM OVERVIEW</a:t>
            </a:r>
            <a:endParaRPr/>
          </a:p>
        </p:txBody>
      </p:sp>
      <p:sp>
        <p:nvSpPr>
          <p:cNvPr id="352" name="Google Shape;352;p57"/>
          <p:cNvSpPr txBox="1"/>
          <p:nvPr>
            <p:ph idx="1" type="body"/>
          </p:nvPr>
        </p:nvSpPr>
        <p:spPr>
          <a:xfrm>
            <a:off x="311700" y="1389600"/>
            <a:ext cx="84297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highlight>
                  <a:schemeClr val="lt2"/>
                </a:highlight>
                <a:latin typeface="Inter Medium"/>
                <a:ea typeface="Inter Medium"/>
                <a:cs typeface="Inter Medium"/>
                <a:sym typeface="Inter Medium"/>
              </a:rPr>
              <a:t>Pole-mounted</a:t>
            </a:r>
            <a:r>
              <a:rPr lang="en" sz="1800">
                <a:latin typeface="Inter Medium"/>
                <a:ea typeface="Inter Medium"/>
                <a:cs typeface="Inter Medium"/>
                <a:sym typeface="Inter Medium"/>
              </a:rPr>
              <a:t> device that uses </a:t>
            </a:r>
            <a:r>
              <a:rPr lang="en" sz="1800">
                <a:highlight>
                  <a:schemeClr val="lt2"/>
                </a:highlight>
                <a:latin typeface="Inter Medium"/>
                <a:ea typeface="Inter Medium"/>
                <a:cs typeface="Inter Medium"/>
                <a:sym typeface="Inter Medium"/>
              </a:rPr>
              <a:t>radar</a:t>
            </a:r>
            <a:r>
              <a:rPr lang="en" sz="1800">
                <a:latin typeface="Inter Medium"/>
                <a:ea typeface="Inter Medium"/>
                <a:cs typeface="Inter Medium"/>
                <a:sym typeface="Inter Medium"/>
              </a:rPr>
              <a:t> to </a:t>
            </a:r>
            <a:r>
              <a:rPr lang="en" sz="1800">
                <a:highlight>
                  <a:schemeClr val="lt2"/>
                </a:highlight>
                <a:latin typeface="Inter Medium"/>
                <a:ea typeface="Inter Medium"/>
                <a:cs typeface="Inter Medium"/>
                <a:sym typeface="Inter Medium"/>
              </a:rPr>
              <a:t>bi-directionally </a:t>
            </a:r>
            <a:r>
              <a:rPr lang="en" sz="1800">
                <a:highlight>
                  <a:schemeClr val="lt2"/>
                </a:highlight>
                <a:latin typeface="Inter Medium"/>
                <a:ea typeface="Inter Medium"/>
                <a:cs typeface="Inter Medium"/>
                <a:sym typeface="Inter Medium"/>
              </a:rPr>
              <a:t>count</a:t>
            </a:r>
            <a:r>
              <a:rPr lang="en" sz="1800">
                <a:latin typeface="Inter Medium"/>
                <a:ea typeface="Inter Medium"/>
                <a:cs typeface="Inter Medium"/>
                <a:sym typeface="Inter Medium"/>
              </a:rPr>
              <a:t> bikes </a:t>
            </a:r>
            <a:r>
              <a:rPr lang="en" sz="1800">
                <a:latin typeface="Inter Medium"/>
                <a:ea typeface="Inter Medium"/>
                <a:cs typeface="Inter Medium"/>
                <a:sym typeface="Inter Medium"/>
              </a:rPr>
              <a:t>and communicate with one another via </a:t>
            </a:r>
            <a:r>
              <a:rPr lang="en" sz="1800">
                <a:highlight>
                  <a:schemeClr val="lt2"/>
                </a:highlight>
                <a:latin typeface="Inter Medium"/>
                <a:ea typeface="Inter Medium"/>
                <a:cs typeface="Inter Medium"/>
                <a:sym typeface="Inter Medium"/>
              </a:rPr>
              <a:t>long range wireless radio</a:t>
            </a:r>
            <a:r>
              <a:rPr lang="en" sz="1800">
                <a:latin typeface="Inter Medium"/>
                <a:ea typeface="Inter Medium"/>
                <a:cs typeface="Inter Medium"/>
                <a:sym typeface="Inter Medium"/>
              </a:rPr>
              <a:t>.</a:t>
            </a:r>
            <a:endParaRPr sz="1800"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800"/>
              <a:buFont typeface="Inter Medium"/>
              <a:buChar char="●"/>
            </a:pPr>
            <a:r>
              <a:rPr lang="en" sz="1800">
                <a:latin typeface="Inter Medium"/>
                <a:ea typeface="Inter Medium"/>
                <a:cs typeface="Inter Medium"/>
                <a:sym typeface="Inter Medium"/>
              </a:rPr>
              <a:t>Counts gets collected, processed, and posted to a server</a:t>
            </a:r>
            <a:endParaRPr sz="1800">
              <a:latin typeface="Inter Medium"/>
              <a:ea typeface="Inter Medium"/>
              <a:cs typeface="Inter Medium"/>
              <a:sym typeface="Inter Medium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Inter Medium"/>
              <a:buChar char="●"/>
            </a:pPr>
            <a:r>
              <a:rPr lang="en" sz="1800">
                <a:latin typeface="Inter Medium"/>
                <a:ea typeface="Inter Medium"/>
                <a:cs typeface="Inter Medium"/>
                <a:sym typeface="Inter Medium"/>
              </a:rPr>
              <a:t>Data is collected at all times except at night (1:00 am to 6:00 am) and posted every 30 minutes</a:t>
            </a:r>
            <a:endParaRPr sz="1800"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53" name="Google Shape;353;p57"/>
          <p:cNvSpPr txBox="1"/>
          <p:nvPr/>
        </p:nvSpPr>
        <p:spPr>
          <a:xfrm>
            <a:off x="226525" y="164380"/>
            <a:ext cx="16473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HOW VELOCITY WORKS</a:t>
            </a:r>
            <a:endParaRPr sz="6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54" name="Google Shape;354;p57"/>
          <p:cNvSpPr txBox="1"/>
          <p:nvPr/>
        </p:nvSpPr>
        <p:spPr>
          <a:xfrm>
            <a:off x="7234267" y="164380"/>
            <a:ext cx="16473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VELOCITY</a:t>
            </a:r>
            <a:endParaRPr sz="6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58"/>
          <p:cNvSpPr txBox="1"/>
          <p:nvPr/>
        </p:nvSpPr>
        <p:spPr>
          <a:xfrm>
            <a:off x="226525" y="164380"/>
            <a:ext cx="16473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DESIGN</a:t>
            </a:r>
            <a:endParaRPr sz="6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60" name="Google Shape;360;p58"/>
          <p:cNvSpPr txBox="1"/>
          <p:nvPr/>
        </p:nvSpPr>
        <p:spPr>
          <a:xfrm>
            <a:off x="7234267" y="164380"/>
            <a:ext cx="16473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VELOCITY</a:t>
            </a:r>
            <a:endParaRPr sz="6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361" name="Google Shape;361;p58"/>
          <p:cNvPicPr preferRelativeResize="0"/>
          <p:nvPr/>
        </p:nvPicPr>
        <p:blipFill rotWithShape="1">
          <a:blip r:embed="rId3">
            <a:alphaModFix/>
          </a:blip>
          <a:srcRect b="33386" l="0" r="11245" t="15682"/>
          <a:stretch/>
        </p:blipFill>
        <p:spPr>
          <a:xfrm>
            <a:off x="381675" y="3134800"/>
            <a:ext cx="3994998" cy="1527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2" name="Google Shape;362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9325" y="657825"/>
            <a:ext cx="4190700" cy="2193125"/>
          </a:xfrm>
          <a:prstGeom prst="rect">
            <a:avLst/>
          </a:prstGeom>
          <a:noFill/>
          <a:ln>
            <a:noFill/>
          </a:ln>
        </p:spPr>
      </p:pic>
      <p:sp>
        <p:nvSpPr>
          <p:cNvPr id="363" name="Google Shape;363;p58"/>
          <p:cNvSpPr txBox="1"/>
          <p:nvPr/>
        </p:nvSpPr>
        <p:spPr>
          <a:xfrm>
            <a:off x="381675" y="2174123"/>
            <a:ext cx="3862500" cy="7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Inspired by Boston’s historic, natural gas lamps</a:t>
            </a:r>
            <a:endParaRPr sz="2200">
              <a:latin typeface="Inter Medium"/>
              <a:ea typeface="Inter Medium"/>
              <a:cs typeface="Inter Medium"/>
              <a:sym typeface="Inter Medium"/>
            </a:endParaRPr>
          </a:p>
        </p:txBody>
      </p:sp>
      <p:sp>
        <p:nvSpPr>
          <p:cNvPr id="364" name="Google Shape;364;p58"/>
          <p:cNvSpPr txBox="1"/>
          <p:nvPr>
            <p:ph type="title"/>
          </p:nvPr>
        </p:nvSpPr>
        <p:spPr>
          <a:xfrm>
            <a:off x="311700" y="555600"/>
            <a:ext cx="84297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INDUSTRIAL DESIGN</a:t>
            </a:r>
            <a:endParaRPr/>
          </a:p>
        </p:txBody>
      </p:sp>
      <p:sp>
        <p:nvSpPr>
          <p:cNvPr id="365" name="Google Shape;365;p58"/>
          <p:cNvSpPr txBox="1"/>
          <p:nvPr/>
        </p:nvSpPr>
        <p:spPr>
          <a:xfrm>
            <a:off x="4927525" y="3168865"/>
            <a:ext cx="3862500" cy="16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Modularity for easy access</a:t>
            </a:r>
            <a:endParaRPr sz="22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Inter Medium"/>
                <a:ea typeface="Inter Medium"/>
                <a:cs typeface="Inter Medium"/>
                <a:sym typeface="Inter Medium"/>
              </a:rPr>
              <a:t>Slanted solar panels to capture solar power</a:t>
            </a:r>
            <a:endParaRPr sz="22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Inter Medium"/>
              <a:ea typeface="Inter Medium"/>
              <a:cs typeface="Inter Medium"/>
              <a:sym typeface="Inter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Google Shape;370;p59" title="DSC01437.png"/>
          <p:cNvPicPr preferRelativeResize="0"/>
          <p:nvPr/>
        </p:nvPicPr>
        <p:blipFill rotWithShape="1">
          <a:blip r:embed="rId3">
            <a:alphaModFix/>
          </a:blip>
          <a:srcRect b="0" l="10747" r="8084" t="0"/>
          <a:stretch/>
        </p:blipFill>
        <p:spPr>
          <a:xfrm>
            <a:off x="156048" y="1495425"/>
            <a:ext cx="2621025" cy="215225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59"/>
          <p:cNvSpPr txBox="1"/>
          <p:nvPr/>
        </p:nvSpPr>
        <p:spPr>
          <a:xfrm>
            <a:off x="226525" y="164380"/>
            <a:ext cx="16473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DESIGN</a:t>
            </a:r>
            <a:endParaRPr sz="6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372" name="Google Shape;372;p59"/>
          <p:cNvSpPr txBox="1"/>
          <p:nvPr/>
        </p:nvSpPr>
        <p:spPr>
          <a:xfrm>
            <a:off x="7234267" y="164380"/>
            <a:ext cx="16473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VELOCITY</a:t>
            </a:r>
            <a:endParaRPr sz="6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pic>
        <p:nvPicPr>
          <p:cNvPr id="373" name="Google Shape;373;p59" title="bottomleft.png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23472" r="23472" t="0"/>
          <a:stretch/>
        </p:blipFill>
        <p:spPr>
          <a:xfrm>
            <a:off x="2965672" y="432488"/>
            <a:ext cx="3405860" cy="4278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59" title="sideview.png"/>
          <p:cNvPicPr preferRelativeResize="0"/>
          <p:nvPr>
            <p:ph idx="3" type="pic"/>
          </p:nvPr>
        </p:nvPicPr>
        <p:blipFill rotWithShape="1">
          <a:blip r:embed="rId5">
            <a:alphaModFix/>
          </a:blip>
          <a:srcRect b="0" l="12327" r="12327" t="0"/>
          <a:stretch/>
        </p:blipFill>
        <p:spPr>
          <a:xfrm>
            <a:off x="6560124" y="1495415"/>
            <a:ext cx="2427832" cy="21522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75" name="Google Shape;375;p59"/>
          <p:cNvGrpSpPr/>
          <p:nvPr/>
        </p:nvGrpSpPr>
        <p:grpSpPr>
          <a:xfrm>
            <a:off x="1523779" y="693289"/>
            <a:ext cx="2599814" cy="585021"/>
            <a:chOff x="294649" y="1195193"/>
            <a:chExt cx="2816700" cy="641400"/>
          </a:xfrm>
        </p:grpSpPr>
        <p:cxnSp>
          <p:nvCxnSpPr>
            <p:cNvPr id="376" name="Google Shape;376;p59"/>
            <p:cNvCxnSpPr>
              <a:stCxn id="377" idx="3"/>
            </p:cNvCxnSpPr>
            <p:nvPr/>
          </p:nvCxnSpPr>
          <p:spPr>
            <a:xfrm>
              <a:off x="1771549" y="1315793"/>
              <a:ext cx="1339800" cy="520800"/>
            </a:xfrm>
            <a:prstGeom prst="straightConnector1">
              <a:avLst/>
            </a:prstGeom>
            <a:noFill/>
            <a:ln cap="flat" cmpd="sng" w="17400">
              <a:solidFill>
                <a:schemeClr val="lt2"/>
              </a:solidFill>
              <a:prstDash val="solid"/>
              <a:round/>
              <a:headEnd len="med" w="med" type="none"/>
              <a:tailEnd len="med" w="med" type="oval"/>
            </a:ln>
          </p:spPr>
        </p:cxnSp>
        <p:sp>
          <p:nvSpPr>
            <p:cNvPr id="377" name="Google Shape;377;p59"/>
            <p:cNvSpPr txBox="1"/>
            <p:nvPr/>
          </p:nvSpPr>
          <p:spPr>
            <a:xfrm>
              <a:off x="294649" y="1195193"/>
              <a:ext cx="14769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3425" lIns="83425" spcFirstLastPara="1" rIns="83425" wrap="square" tIns="83425">
              <a:no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12">
                  <a:solidFill>
                    <a:schemeClr val="dk1"/>
                  </a:solidFill>
                  <a:latin typeface="Roboto Mono Medium"/>
                  <a:ea typeface="Roboto Mono Medium"/>
                  <a:cs typeface="Roboto Mono Medium"/>
                  <a:sym typeface="Roboto Mono Medium"/>
                </a:rPr>
                <a:t>SOLAR PANELS TO RECHARGE BATTERY</a:t>
              </a:r>
              <a:endParaRPr sz="912">
                <a:solidFill>
                  <a:schemeClr val="dk1"/>
                </a:solidFill>
                <a:latin typeface="Roboto Mono Medium"/>
                <a:ea typeface="Roboto Mono Medium"/>
                <a:cs typeface="Roboto Mono Medium"/>
                <a:sym typeface="Roboto Mono Medium"/>
              </a:endParaRPr>
            </a:p>
          </p:txBody>
        </p:sp>
      </p:grpSp>
      <p:grpSp>
        <p:nvGrpSpPr>
          <p:cNvPr id="378" name="Google Shape;378;p59"/>
          <p:cNvGrpSpPr/>
          <p:nvPr/>
        </p:nvGrpSpPr>
        <p:grpSpPr>
          <a:xfrm>
            <a:off x="1048952" y="3628980"/>
            <a:ext cx="3556998" cy="810218"/>
            <a:chOff x="255856" y="1032507"/>
            <a:chExt cx="4132200" cy="888300"/>
          </a:xfrm>
        </p:grpSpPr>
        <p:cxnSp>
          <p:nvCxnSpPr>
            <p:cNvPr id="379" name="Google Shape;379;p59"/>
            <p:cNvCxnSpPr>
              <a:stCxn id="380" idx="3"/>
            </p:cNvCxnSpPr>
            <p:nvPr/>
          </p:nvCxnSpPr>
          <p:spPr>
            <a:xfrm flipH="1" rot="10800000">
              <a:off x="2065456" y="1032507"/>
              <a:ext cx="2322600" cy="767700"/>
            </a:xfrm>
            <a:prstGeom prst="straightConnector1">
              <a:avLst/>
            </a:prstGeom>
            <a:noFill/>
            <a:ln cap="flat" cmpd="sng" w="17400">
              <a:solidFill>
                <a:srgbClr val="7B7472"/>
              </a:solidFill>
              <a:prstDash val="solid"/>
              <a:round/>
              <a:headEnd len="med" w="med" type="none"/>
              <a:tailEnd len="med" w="med" type="oval"/>
            </a:ln>
          </p:spPr>
        </p:cxnSp>
        <p:sp>
          <p:nvSpPr>
            <p:cNvPr id="380" name="Google Shape;380;p59"/>
            <p:cNvSpPr txBox="1"/>
            <p:nvPr/>
          </p:nvSpPr>
          <p:spPr>
            <a:xfrm>
              <a:off x="255856" y="1679607"/>
              <a:ext cx="18096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3425" lIns="83425" spcFirstLastPara="1" rIns="83425" wrap="square" tIns="83425">
              <a:no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12">
                  <a:solidFill>
                    <a:schemeClr val="dk1"/>
                  </a:solidFill>
                  <a:latin typeface="Roboto Mono Medium"/>
                  <a:ea typeface="Roboto Mono Medium"/>
                  <a:cs typeface="Roboto Mono Medium"/>
                  <a:sym typeface="Roboto Mono Medium"/>
                </a:rPr>
                <a:t>RADAR SENSOR PANEL TO DETECT BIKERS AND THEIR VELOCITY</a:t>
              </a:r>
              <a:endParaRPr sz="912">
                <a:solidFill>
                  <a:schemeClr val="dk1"/>
                </a:solidFill>
                <a:latin typeface="Roboto Mono Medium"/>
                <a:ea typeface="Roboto Mono Medium"/>
                <a:cs typeface="Roboto Mono Medium"/>
                <a:sym typeface="Roboto Mono Medium"/>
              </a:endParaRPr>
            </a:p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12">
                  <a:solidFill>
                    <a:schemeClr val="dk1"/>
                  </a:solidFill>
                  <a:latin typeface="Roboto Mono Medium"/>
                  <a:ea typeface="Roboto Mono Medium"/>
                  <a:cs typeface="Roboto Mono Medium"/>
                  <a:sym typeface="Roboto Mono Medium"/>
                </a:rPr>
                <a:t>– ANGLED ~45° TOWARDS THE BIKE LANE</a:t>
              </a:r>
              <a:endParaRPr sz="912">
                <a:solidFill>
                  <a:schemeClr val="dk1"/>
                </a:solidFill>
                <a:latin typeface="Roboto Mono Medium"/>
                <a:ea typeface="Roboto Mono Medium"/>
                <a:cs typeface="Roboto Mono Medium"/>
                <a:sym typeface="Roboto Mono Medium"/>
              </a:endParaRPr>
            </a:p>
          </p:txBody>
        </p:sp>
      </p:grpSp>
      <p:grpSp>
        <p:nvGrpSpPr>
          <p:cNvPr id="381" name="Google Shape;381;p59"/>
          <p:cNvGrpSpPr/>
          <p:nvPr/>
        </p:nvGrpSpPr>
        <p:grpSpPr>
          <a:xfrm>
            <a:off x="6876875" y="3276371"/>
            <a:ext cx="1794312" cy="1162765"/>
            <a:chOff x="-164547" y="584587"/>
            <a:chExt cx="1944000" cy="1441742"/>
          </a:xfrm>
        </p:grpSpPr>
        <p:cxnSp>
          <p:nvCxnSpPr>
            <p:cNvPr id="382" name="Google Shape;382;p59"/>
            <p:cNvCxnSpPr/>
            <p:nvPr/>
          </p:nvCxnSpPr>
          <p:spPr>
            <a:xfrm rot="10800000">
              <a:off x="1127304" y="584587"/>
              <a:ext cx="0" cy="796200"/>
            </a:xfrm>
            <a:prstGeom prst="straightConnector1">
              <a:avLst/>
            </a:prstGeom>
            <a:noFill/>
            <a:ln cap="flat" cmpd="sng" w="17400">
              <a:solidFill>
                <a:schemeClr val="lt2"/>
              </a:solidFill>
              <a:prstDash val="solid"/>
              <a:round/>
              <a:headEnd len="med" w="med" type="none"/>
              <a:tailEnd len="med" w="med" type="oval"/>
            </a:ln>
          </p:spPr>
        </p:cxnSp>
        <p:sp>
          <p:nvSpPr>
            <p:cNvPr id="383" name="Google Shape;383;p59"/>
            <p:cNvSpPr txBox="1"/>
            <p:nvPr/>
          </p:nvSpPr>
          <p:spPr>
            <a:xfrm>
              <a:off x="-164547" y="1512429"/>
              <a:ext cx="1944000" cy="513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3425" lIns="83425" spcFirstLastPara="1" rIns="83425" wrap="square" tIns="83425">
              <a:no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12">
                  <a:solidFill>
                    <a:schemeClr val="dk1"/>
                  </a:solidFill>
                  <a:latin typeface="Roboto Mono Medium"/>
                  <a:ea typeface="Roboto Mono Medium"/>
                  <a:cs typeface="Roboto Mono Medium"/>
                  <a:sym typeface="Roboto Mono Medium"/>
                </a:rPr>
                <a:t>DETACHABLE, POLE-MOUNTABLE BACKING FOR EASIER ACCESS</a:t>
              </a:r>
              <a:endParaRPr sz="912">
                <a:solidFill>
                  <a:schemeClr val="dk1"/>
                </a:solidFill>
                <a:latin typeface="Roboto Mono Medium"/>
                <a:ea typeface="Roboto Mono Medium"/>
                <a:cs typeface="Roboto Mono Medium"/>
                <a:sym typeface="Roboto Mono Medium"/>
              </a:endParaRPr>
            </a:p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12">
                  <a:solidFill>
                    <a:schemeClr val="dk1"/>
                  </a:solidFill>
                  <a:latin typeface="Roboto Mono Medium"/>
                  <a:ea typeface="Roboto Mono Medium"/>
                  <a:cs typeface="Roboto Mono Medium"/>
                  <a:sym typeface="Roboto Mono Medium"/>
                </a:rPr>
                <a:t>– MOUNTED AT 5 FT WITH STEEL HOSE CLAMPS</a:t>
              </a:r>
              <a:endParaRPr sz="912">
                <a:solidFill>
                  <a:schemeClr val="dk1"/>
                </a:solidFill>
                <a:latin typeface="Roboto Mono Medium"/>
                <a:ea typeface="Roboto Mono Medium"/>
                <a:cs typeface="Roboto Mono Medium"/>
                <a:sym typeface="Roboto Mono Medium"/>
              </a:endParaRPr>
            </a:p>
          </p:txBody>
        </p:sp>
      </p:grpSp>
      <p:grpSp>
        <p:nvGrpSpPr>
          <p:cNvPr id="384" name="Google Shape;384;p59"/>
          <p:cNvGrpSpPr/>
          <p:nvPr/>
        </p:nvGrpSpPr>
        <p:grpSpPr>
          <a:xfrm>
            <a:off x="6559282" y="822687"/>
            <a:ext cx="1975405" cy="2002009"/>
            <a:chOff x="-285233" y="1250526"/>
            <a:chExt cx="2140200" cy="2482343"/>
          </a:xfrm>
        </p:grpSpPr>
        <p:cxnSp>
          <p:nvCxnSpPr>
            <p:cNvPr id="385" name="Google Shape;385;p59"/>
            <p:cNvCxnSpPr/>
            <p:nvPr/>
          </p:nvCxnSpPr>
          <p:spPr>
            <a:xfrm>
              <a:off x="1003411" y="1632269"/>
              <a:ext cx="0" cy="2100600"/>
            </a:xfrm>
            <a:prstGeom prst="straightConnector1">
              <a:avLst/>
            </a:prstGeom>
            <a:noFill/>
            <a:ln cap="flat" cmpd="sng" w="17400">
              <a:solidFill>
                <a:schemeClr val="lt2"/>
              </a:solidFill>
              <a:prstDash val="solid"/>
              <a:round/>
              <a:headEnd len="med" w="med" type="none"/>
              <a:tailEnd len="med" w="med" type="oval"/>
            </a:ln>
          </p:spPr>
        </p:cxnSp>
        <p:sp>
          <p:nvSpPr>
            <p:cNvPr id="386" name="Google Shape;386;p59"/>
            <p:cNvSpPr txBox="1"/>
            <p:nvPr/>
          </p:nvSpPr>
          <p:spPr>
            <a:xfrm>
              <a:off x="-285233" y="1250526"/>
              <a:ext cx="2140200" cy="59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3425" lIns="83425" spcFirstLastPara="1" rIns="83425" wrap="square" tIns="83425">
              <a:no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12">
                  <a:solidFill>
                    <a:schemeClr val="dk1"/>
                  </a:solidFill>
                  <a:latin typeface="Roboto Mono Medium"/>
                  <a:ea typeface="Roboto Mono Medium"/>
                  <a:cs typeface="Roboto Mono Medium"/>
                  <a:sym typeface="Roboto Mono Medium"/>
                </a:rPr>
                <a:t>SIDE PANELS TO ENHANCE LAMP AESTHETIC</a:t>
              </a:r>
              <a:endParaRPr sz="912">
                <a:solidFill>
                  <a:schemeClr val="dk1"/>
                </a:solidFill>
                <a:latin typeface="Roboto Mono Medium"/>
                <a:ea typeface="Roboto Mono Medium"/>
                <a:cs typeface="Roboto Mono Medium"/>
                <a:sym typeface="Roboto Mono Medium"/>
              </a:endParaRPr>
            </a:p>
          </p:txBody>
        </p:sp>
      </p:grpSp>
      <p:grpSp>
        <p:nvGrpSpPr>
          <p:cNvPr id="387" name="Google Shape;387;p59"/>
          <p:cNvGrpSpPr/>
          <p:nvPr/>
        </p:nvGrpSpPr>
        <p:grpSpPr>
          <a:xfrm>
            <a:off x="178104" y="1020414"/>
            <a:ext cx="1363179" cy="812534"/>
            <a:chOff x="294649" y="1594189"/>
            <a:chExt cx="1476900" cy="890839"/>
          </a:xfrm>
        </p:grpSpPr>
        <p:cxnSp>
          <p:nvCxnSpPr>
            <p:cNvPr id="388" name="Google Shape;388;p59"/>
            <p:cNvCxnSpPr/>
            <p:nvPr/>
          </p:nvCxnSpPr>
          <p:spPr>
            <a:xfrm>
              <a:off x="910626" y="1876929"/>
              <a:ext cx="0" cy="608100"/>
            </a:xfrm>
            <a:prstGeom prst="straightConnector1">
              <a:avLst/>
            </a:prstGeom>
            <a:noFill/>
            <a:ln cap="flat" cmpd="sng" w="17400">
              <a:solidFill>
                <a:srgbClr val="7B7472"/>
              </a:solidFill>
              <a:prstDash val="solid"/>
              <a:round/>
              <a:headEnd len="med" w="med" type="none"/>
              <a:tailEnd len="med" w="med" type="oval"/>
            </a:ln>
          </p:spPr>
        </p:cxnSp>
        <p:sp>
          <p:nvSpPr>
            <p:cNvPr id="389" name="Google Shape;389;p59"/>
            <p:cNvSpPr txBox="1"/>
            <p:nvPr/>
          </p:nvSpPr>
          <p:spPr>
            <a:xfrm>
              <a:off x="294649" y="1594189"/>
              <a:ext cx="1476900" cy="241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83425" lIns="83425" spcFirstLastPara="1" rIns="83425" wrap="square" tIns="83425">
              <a:noAutofit/>
            </a:bodyPr>
            <a:lstStyle/>
            <a:p>
              <a:pPr indent="0" lvl="0" marL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12">
                  <a:solidFill>
                    <a:schemeClr val="dk1"/>
                  </a:solidFill>
                  <a:latin typeface="Roboto Mono Medium"/>
                  <a:ea typeface="Roboto Mono Medium"/>
                  <a:cs typeface="Roboto Mono Medium"/>
                  <a:sym typeface="Roboto Mono Medium"/>
                </a:rPr>
                <a:t>MOUNTED ELECTRONICS</a:t>
              </a:r>
              <a:endParaRPr sz="912">
                <a:solidFill>
                  <a:schemeClr val="dk1"/>
                </a:solidFill>
                <a:latin typeface="Roboto Mono Medium"/>
                <a:ea typeface="Roboto Mono Medium"/>
                <a:cs typeface="Roboto Mono Medium"/>
                <a:sym typeface="Roboto Mono Medium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4" name="Google Shape;394;p60" title="DSC00221.png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40" l="17881" r="21546" t="40"/>
          <a:stretch/>
        </p:blipFill>
        <p:spPr>
          <a:xfrm>
            <a:off x="0" y="709975"/>
            <a:ext cx="3043799" cy="3346502"/>
          </a:xfrm>
          <a:prstGeom prst="rect">
            <a:avLst/>
          </a:prstGeom>
        </p:spPr>
      </p:pic>
      <p:sp>
        <p:nvSpPr>
          <p:cNvPr id="395" name="Google Shape;395;p60"/>
          <p:cNvSpPr txBox="1"/>
          <p:nvPr>
            <p:ph type="title"/>
          </p:nvPr>
        </p:nvSpPr>
        <p:spPr>
          <a:xfrm>
            <a:off x="161850" y="4156448"/>
            <a:ext cx="2726700" cy="5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MOUNTING BOARD PLATE FOR ELECTRONICS</a:t>
            </a:r>
            <a:endParaRPr/>
          </a:p>
        </p:txBody>
      </p:sp>
      <p:sp>
        <p:nvSpPr>
          <p:cNvPr id="396" name="Google Shape;396;p60"/>
          <p:cNvSpPr txBox="1"/>
          <p:nvPr>
            <p:ph idx="1" type="body"/>
          </p:nvPr>
        </p:nvSpPr>
        <p:spPr>
          <a:xfrm>
            <a:off x="161850" y="4626190"/>
            <a:ext cx="2726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Board plate slides into screw-in lid.</a:t>
            </a:r>
            <a:endParaRPr/>
          </a:p>
        </p:txBody>
      </p:sp>
      <p:pic>
        <p:nvPicPr>
          <p:cNvPr id="397" name="Google Shape;397;p60" title="DSC00239.png"/>
          <p:cNvPicPr preferRelativeResize="0"/>
          <p:nvPr>
            <p:ph idx="3" type="pic"/>
          </p:nvPr>
        </p:nvPicPr>
        <p:blipFill rotWithShape="1">
          <a:blip r:embed="rId4">
            <a:alphaModFix/>
          </a:blip>
          <a:srcRect b="0" l="19623" r="19623" t="0"/>
          <a:stretch/>
        </p:blipFill>
        <p:spPr>
          <a:xfrm>
            <a:off x="6095725" y="709975"/>
            <a:ext cx="3043804" cy="3346497"/>
          </a:xfrm>
          <a:prstGeom prst="rect">
            <a:avLst/>
          </a:prstGeom>
        </p:spPr>
      </p:pic>
      <p:sp>
        <p:nvSpPr>
          <p:cNvPr id="398" name="Google Shape;398;p60"/>
          <p:cNvSpPr txBox="1"/>
          <p:nvPr>
            <p:ph idx="4" type="title"/>
          </p:nvPr>
        </p:nvSpPr>
        <p:spPr>
          <a:xfrm>
            <a:off x="6257575" y="4156448"/>
            <a:ext cx="2726700" cy="5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SIDE SCREW FOR SECURITY</a:t>
            </a:r>
            <a:endParaRPr/>
          </a:p>
        </p:txBody>
      </p:sp>
      <p:sp>
        <p:nvSpPr>
          <p:cNvPr id="399" name="Google Shape;399;p60"/>
          <p:cNvSpPr txBox="1"/>
          <p:nvPr>
            <p:ph idx="5" type="body"/>
          </p:nvPr>
        </p:nvSpPr>
        <p:spPr>
          <a:xfrm>
            <a:off x="6257575" y="4626190"/>
            <a:ext cx="2726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Pole attachment screws into lid to prevent theft.</a:t>
            </a:r>
            <a:endParaRPr/>
          </a:p>
        </p:txBody>
      </p:sp>
      <p:pic>
        <p:nvPicPr>
          <p:cNvPr id="400" name="Google Shape;400;p60" title="DSC00243.png"/>
          <p:cNvPicPr preferRelativeResize="0"/>
          <p:nvPr>
            <p:ph idx="6" type="pic"/>
          </p:nvPr>
        </p:nvPicPr>
        <p:blipFill rotWithShape="1">
          <a:blip r:embed="rId5">
            <a:alphaModFix/>
          </a:blip>
          <a:srcRect b="0" l="21363" r="21363" t="5240"/>
          <a:stretch/>
        </p:blipFill>
        <p:spPr>
          <a:xfrm>
            <a:off x="3053900" y="1794150"/>
            <a:ext cx="3030600" cy="3349203"/>
          </a:xfrm>
          <a:prstGeom prst="rect">
            <a:avLst/>
          </a:prstGeom>
        </p:spPr>
      </p:pic>
      <p:sp>
        <p:nvSpPr>
          <p:cNvPr id="401" name="Google Shape;401;p60"/>
          <p:cNvSpPr txBox="1"/>
          <p:nvPr>
            <p:ph idx="7" type="title"/>
          </p:nvPr>
        </p:nvSpPr>
        <p:spPr>
          <a:xfrm>
            <a:off x="3214545" y="801878"/>
            <a:ext cx="2700600" cy="50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SLIDING POLE ATTACHMENT FOR EASY ACCESS</a:t>
            </a:r>
            <a:endParaRPr/>
          </a:p>
        </p:txBody>
      </p:sp>
      <p:sp>
        <p:nvSpPr>
          <p:cNvPr id="402" name="Google Shape;402;p60"/>
          <p:cNvSpPr txBox="1"/>
          <p:nvPr>
            <p:ph idx="8" type="body"/>
          </p:nvPr>
        </p:nvSpPr>
        <p:spPr>
          <a:xfrm>
            <a:off x="3214545" y="1271620"/>
            <a:ext cx="27006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Pole </a:t>
            </a:r>
            <a:r>
              <a:rPr lang="en"/>
              <a:t>attachment</a:t>
            </a:r>
            <a:r>
              <a:rPr lang="en"/>
              <a:t> slides onto screw-in lid.</a:t>
            </a:r>
            <a:endParaRPr/>
          </a:p>
        </p:txBody>
      </p:sp>
      <p:sp>
        <p:nvSpPr>
          <p:cNvPr id="403" name="Google Shape;403;p60"/>
          <p:cNvSpPr txBox="1"/>
          <p:nvPr/>
        </p:nvSpPr>
        <p:spPr>
          <a:xfrm>
            <a:off x="226525" y="164380"/>
            <a:ext cx="16473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DESIGN</a:t>
            </a:r>
            <a:endParaRPr sz="6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04" name="Google Shape;404;p60"/>
          <p:cNvSpPr txBox="1"/>
          <p:nvPr/>
        </p:nvSpPr>
        <p:spPr>
          <a:xfrm>
            <a:off x="7234267" y="164380"/>
            <a:ext cx="16473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lt1"/>
                </a:solidFill>
                <a:latin typeface="Roboto Mono"/>
                <a:ea typeface="Roboto Mono"/>
                <a:cs typeface="Roboto Mono"/>
                <a:sym typeface="Roboto Mono"/>
              </a:rPr>
              <a:t>VELOCITY</a:t>
            </a:r>
            <a:endParaRPr sz="600">
              <a:solidFill>
                <a:schemeClr val="lt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61"/>
          <p:cNvSpPr/>
          <p:nvPr/>
        </p:nvSpPr>
        <p:spPr>
          <a:xfrm>
            <a:off x="400538" y="1365175"/>
            <a:ext cx="4003200" cy="3046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10" name="Google Shape;410;p61"/>
          <p:cNvSpPr/>
          <p:nvPr/>
        </p:nvSpPr>
        <p:spPr>
          <a:xfrm>
            <a:off x="4678463" y="1365050"/>
            <a:ext cx="4065000" cy="30462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11" name="Google Shape;411;p61"/>
          <p:cNvSpPr txBox="1"/>
          <p:nvPr>
            <p:ph type="title"/>
          </p:nvPr>
        </p:nvSpPr>
        <p:spPr>
          <a:xfrm>
            <a:off x="311700" y="555600"/>
            <a:ext cx="80694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Key Specifications</a:t>
            </a:r>
            <a:endParaRPr/>
          </a:p>
        </p:txBody>
      </p:sp>
      <p:sp>
        <p:nvSpPr>
          <p:cNvPr id="412" name="Google Shape;412;p61"/>
          <p:cNvSpPr txBox="1"/>
          <p:nvPr>
            <p:ph idx="1" type="body"/>
          </p:nvPr>
        </p:nvSpPr>
        <p:spPr>
          <a:xfrm>
            <a:off x="400563" y="1377050"/>
            <a:ext cx="4003200" cy="30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Inter Medium"/>
                <a:ea typeface="Inter Medium"/>
                <a:cs typeface="Inter Medium"/>
                <a:sym typeface="Inter Medium"/>
              </a:rPr>
              <a:t>Core System Goals</a:t>
            </a:r>
            <a:endParaRPr sz="1800"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◉ Cyclist Detection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Counts bicycles and the direction of travel (+ velocity, pedestrians)</a:t>
            </a:r>
            <a:endParaRPr sz="9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⌁ Off Grid Power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</a:t>
            </a:r>
            <a:r>
              <a:rPr lang="en" sz="900"/>
              <a:t>Rechargeable</a:t>
            </a:r>
            <a:r>
              <a:rPr lang="en" sz="900"/>
              <a:t> </a:t>
            </a:r>
            <a:r>
              <a:rPr lang="en" sz="900"/>
              <a:t>Li-Ion</a:t>
            </a:r>
            <a:r>
              <a:rPr lang="en" sz="900"/>
              <a:t> Battery + Solar powered operation</a:t>
            </a:r>
            <a:endParaRPr sz="9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⇄ Wireless Reporting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</a:t>
            </a:r>
            <a:r>
              <a:rPr lang="en" sz="900"/>
              <a:t>LoRa network with Cell gateway upload</a:t>
            </a:r>
            <a:endParaRPr sz="9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⛨ Privacy Preserving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	</a:t>
            </a:r>
            <a:r>
              <a:rPr lang="en" sz="900"/>
              <a:t>No cameras or personal data collected</a:t>
            </a:r>
            <a:endParaRPr sz="900"/>
          </a:p>
        </p:txBody>
      </p:sp>
      <p:sp>
        <p:nvSpPr>
          <p:cNvPr id="413" name="Google Shape;413;p61"/>
          <p:cNvSpPr txBox="1"/>
          <p:nvPr>
            <p:ph idx="1" type="body"/>
          </p:nvPr>
        </p:nvSpPr>
        <p:spPr>
          <a:xfrm>
            <a:off x="4678463" y="1365175"/>
            <a:ext cx="4065000" cy="315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Inter Medium"/>
                <a:ea typeface="Inter Medium"/>
                <a:cs typeface="Inter Medium"/>
                <a:sym typeface="Inter Medium"/>
              </a:rPr>
              <a:t>Deployment Features</a:t>
            </a:r>
            <a:endParaRPr sz="1800">
              <a:latin typeface="Inter Medium"/>
              <a:ea typeface="Inter Medium"/>
              <a:cs typeface="Inter Medium"/>
              <a:sym typeface="Inter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⌘ Easy Installation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	</a:t>
            </a:r>
            <a:r>
              <a:rPr lang="en" sz="900"/>
              <a:t>Pole mounted, no roadway modification</a:t>
            </a:r>
            <a:endParaRPr sz="9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☁ Outdoor Operation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Designed for year round weather exposure</a:t>
            </a:r>
            <a:endParaRPr sz="9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⟳ Low Maintenance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Autonomous long term deployment</a:t>
            </a:r>
            <a:endParaRPr sz="900"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◎ Scalable System</a:t>
            </a:r>
            <a:endParaRPr/>
          </a:p>
          <a:p>
            <a:pPr indent="0" lvl="0" marL="45720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900"/>
              <a:t>Supports multiple deployed sensor nodes</a:t>
            </a:r>
            <a:endParaRPr sz="900"/>
          </a:p>
        </p:txBody>
      </p:sp>
      <p:sp>
        <p:nvSpPr>
          <p:cNvPr id="414" name="Google Shape;414;p61"/>
          <p:cNvSpPr txBox="1"/>
          <p:nvPr/>
        </p:nvSpPr>
        <p:spPr>
          <a:xfrm>
            <a:off x="226525" y="164380"/>
            <a:ext cx="16473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SPECIFICATIONS</a:t>
            </a:r>
            <a:endParaRPr sz="6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15" name="Google Shape;415;p61"/>
          <p:cNvSpPr txBox="1"/>
          <p:nvPr/>
        </p:nvSpPr>
        <p:spPr>
          <a:xfrm>
            <a:off x="7234267" y="164380"/>
            <a:ext cx="16473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VELOCITY</a:t>
            </a:r>
            <a:endParaRPr sz="6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2"/>
          <p:cNvSpPr txBox="1"/>
          <p:nvPr>
            <p:ph type="title"/>
          </p:nvPr>
        </p:nvSpPr>
        <p:spPr>
          <a:xfrm>
            <a:off x="311700" y="555600"/>
            <a:ext cx="84297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BOM/COGS</a:t>
            </a:r>
            <a:endParaRPr/>
          </a:p>
        </p:txBody>
      </p:sp>
      <p:sp>
        <p:nvSpPr>
          <p:cNvPr id="421" name="Google Shape;421;p62"/>
          <p:cNvSpPr txBox="1"/>
          <p:nvPr/>
        </p:nvSpPr>
        <p:spPr>
          <a:xfrm>
            <a:off x="226525" y="164380"/>
            <a:ext cx="16473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SPECIFICATIONS</a:t>
            </a:r>
            <a:endParaRPr sz="6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422" name="Google Shape;422;p62"/>
          <p:cNvSpPr txBox="1"/>
          <p:nvPr/>
        </p:nvSpPr>
        <p:spPr>
          <a:xfrm>
            <a:off x="7234267" y="164380"/>
            <a:ext cx="1647300" cy="23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chemeClr val="dk1"/>
                </a:solidFill>
                <a:latin typeface="Roboto Mono"/>
                <a:ea typeface="Roboto Mono"/>
                <a:cs typeface="Roboto Mono"/>
                <a:sym typeface="Roboto Mono"/>
              </a:rPr>
              <a:t>VELOCITY</a:t>
            </a:r>
            <a:endParaRPr sz="600">
              <a:solidFill>
                <a:schemeClr val="dk1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graphicFrame>
        <p:nvGraphicFramePr>
          <p:cNvPr id="423" name="Google Shape;423;p62"/>
          <p:cNvGraphicFramePr/>
          <p:nvPr/>
        </p:nvGraphicFramePr>
        <p:xfrm>
          <a:off x="646275" y="13113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{36795851-4DBD-4D94-AEBB-498E56A55C53}</a:tableStyleId>
              </a:tblPr>
              <a:tblGrid>
                <a:gridCol w="3214050"/>
                <a:gridCol w="3214050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Inter"/>
                          <a:ea typeface="Inter"/>
                          <a:cs typeface="Inter"/>
                          <a:sym typeface="Inter"/>
                        </a:rPr>
                        <a:t>Electronics:</a:t>
                      </a:r>
                      <a:endParaRPr sz="1600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Inter"/>
                          <a:ea typeface="Inter"/>
                          <a:cs typeface="Inter"/>
                          <a:sym typeface="Inter"/>
                        </a:rPr>
                        <a:t>$65.26</a:t>
                      </a:r>
                      <a:endParaRPr sz="1600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Inter"/>
                          <a:ea typeface="Inter"/>
                          <a:cs typeface="Inter"/>
                          <a:sym typeface="Inter"/>
                        </a:rPr>
                        <a:t>Enclosure:</a:t>
                      </a:r>
                      <a:endParaRPr sz="1600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Inter"/>
                          <a:ea typeface="Inter"/>
                          <a:cs typeface="Inter"/>
                          <a:sym typeface="Inter"/>
                        </a:rPr>
                        <a:t>$40.79</a:t>
                      </a:r>
                      <a:endParaRPr sz="1600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Inter"/>
                          <a:ea typeface="Inter"/>
                          <a:cs typeface="Inter"/>
                          <a:sym typeface="Inter"/>
                        </a:rPr>
                        <a:t>Assembly</a:t>
                      </a:r>
                      <a:r>
                        <a:rPr lang="en" sz="1600">
                          <a:latin typeface="Inter"/>
                          <a:ea typeface="Inter"/>
                          <a:cs typeface="Inter"/>
                          <a:sym typeface="Inter"/>
                        </a:rPr>
                        <a:t>:</a:t>
                      </a:r>
                      <a:endParaRPr sz="1600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Inter"/>
                          <a:ea typeface="Inter"/>
                          <a:cs typeface="Inter"/>
                          <a:sym typeface="Inter"/>
                        </a:rPr>
                        <a:t>$25.00</a:t>
                      </a:r>
                      <a:endParaRPr sz="1600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latin typeface="Inter"/>
                          <a:ea typeface="Inter"/>
                          <a:cs typeface="Inter"/>
                          <a:sym typeface="Inter"/>
                        </a:rPr>
                        <a:t>Total (COGS)</a:t>
                      </a:r>
                      <a:r>
                        <a:rPr b="1" lang="en" sz="1600">
                          <a:latin typeface="Inter"/>
                          <a:ea typeface="Inter"/>
                          <a:cs typeface="Inter"/>
                          <a:sym typeface="Inter"/>
                        </a:rPr>
                        <a:t>:</a:t>
                      </a:r>
                      <a:endParaRPr b="1" sz="1600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highlight>
                            <a:schemeClr val="lt2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$131.05</a:t>
                      </a:r>
                      <a:endParaRPr sz="1600">
                        <a:highlight>
                          <a:schemeClr val="lt2"/>
                        </a:highlight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</a:tbl>
          </a:graphicData>
        </a:graphic>
      </p:graphicFrame>
      <p:graphicFrame>
        <p:nvGraphicFramePr>
          <p:cNvPr id="424" name="Google Shape;424;p62"/>
          <p:cNvGraphicFramePr/>
          <p:nvPr/>
        </p:nvGraphicFramePr>
        <p:xfrm>
          <a:off x="7074375" y="17532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{36795851-4DBD-4D94-AEBB-498E56A55C53}</a:tableStyleId>
              </a:tblPr>
              <a:tblGrid>
                <a:gridCol w="18071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latin typeface="Inter"/>
                          <a:ea typeface="Inter"/>
                          <a:cs typeface="Inter"/>
                          <a:sym typeface="Inter"/>
                        </a:rPr>
                        <a:t>BOM</a:t>
                      </a:r>
                      <a:r>
                        <a:rPr lang="en" sz="1600">
                          <a:latin typeface="Inter"/>
                          <a:ea typeface="Inter"/>
                          <a:cs typeface="Inter"/>
                          <a:sym typeface="Inter"/>
                        </a:rPr>
                        <a:t>: </a:t>
                      </a:r>
                      <a:r>
                        <a:rPr lang="en" sz="1600">
                          <a:highlight>
                            <a:schemeClr val="accent1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$</a:t>
                      </a:r>
                      <a:r>
                        <a:rPr lang="en" sz="1600">
                          <a:highlight>
                            <a:schemeClr val="accent1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106.05</a:t>
                      </a:r>
                      <a:endParaRPr sz="1600">
                        <a:highlight>
                          <a:schemeClr val="accent1"/>
                        </a:highlight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graphicFrame>
        <p:nvGraphicFramePr>
          <p:cNvPr id="425" name="Google Shape;425;p62"/>
          <p:cNvGraphicFramePr/>
          <p:nvPr/>
        </p:nvGraphicFramePr>
        <p:xfrm>
          <a:off x="646288" y="32491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{36795851-4DBD-4D94-AEBB-498E56A55C53}</a:tableStyleId>
              </a:tblPr>
              <a:tblGrid>
                <a:gridCol w="3214050"/>
                <a:gridCol w="3214050"/>
              </a:tblGrid>
              <a:tr h="2288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Inter"/>
                          <a:ea typeface="Inter"/>
                          <a:cs typeface="Inter"/>
                          <a:sym typeface="Inter"/>
                        </a:rPr>
                        <a:t>Electronics:</a:t>
                      </a:r>
                      <a:endParaRPr sz="1600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Inter"/>
                          <a:ea typeface="Inter"/>
                          <a:cs typeface="Inter"/>
                          <a:sym typeface="Inter"/>
                        </a:rPr>
                        <a:t>$</a:t>
                      </a:r>
                      <a:r>
                        <a:rPr lang="en" sz="1600">
                          <a:latin typeface="Inter"/>
                          <a:ea typeface="Inter"/>
                          <a:cs typeface="Inter"/>
                          <a:sym typeface="Inter"/>
                        </a:rPr>
                        <a:t>41.96</a:t>
                      </a:r>
                      <a:endParaRPr sz="1600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Inter"/>
                          <a:ea typeface="Inter"/>
                          <a:cs typeface="Inter"/>
                          <a:sym typeface="Inter"/>
                        </a:rPr>
                        <a:t>Enclosure:</a:t>
                      </a:r>
                      <a:endParaRPr sz="1600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Inter"/>
                          <a:ea typeface="Inter"/>
                          <a:cs typeface="Inter"/>
                          <a:sym typeface="Inter"/>
                        </a:rPr>
                        <a:t>$40.79</a:t>
                      </a:r>
                      <a:endParaRPr sz="1600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Inter"/>
                          <a:ea typeface="Inter"/>
                          <a:cs typeface="Inter"/>
                          <a:sym typeface="Inter"/>
                        </a:rPr>
                        <a:t>Assembly:</a:t>
                      </a:r>
                      <a:endParaRPr sz="1600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latin typeface="Inter"/>
                          <a:ea typeface="Inter"/>
                          <a:cs typeface="Inter"/>
                          <a:sym typeface="Inter"/>
                        </a:rPr>
                        <a:t>$25.00</a:t>
                      </a:r>
                      <a:endParaRPr sz="1600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latin typeface="Inter"/>
                          <a:ea typeface="Inter"/>
                          <a:cs typeface="Inter"/>
                          <a:sym typeface="Inter"/>
                        </a:rPr>
                        <a:t>Total (COGS):</a:t>
                      </a:r>
                      <a:endParaRPr b="1" sz="1600"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>
                          <a:highlight>
                            <a:schemeClr val="lt2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$</a:t>
                      </a:r>
                      <a:r>
                        <a:rPr lang="en" sz="1600">
                          <a:highlight>
                            <a:schemeClr val="lt2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107.75</a:t>
                      </a:r>
                      <a:endParaRPr sz="1600">
                        <a:highlight>
                          <a:schemeClr val="lt2"/>
                        </a:highlight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>
                    <a:lnT cap="flat" cmpd="sng" w="19050">
                      <a:solidFill>
                        <a:schemeClr val="accent2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</a:tcPr>
                </a:tc>
              </a:tr>
            </a:tbl>
          </a:graphicData>
        </a:graphic>
      </p:graphicFrame>
      <p:graphicFrame>
        <p:nvGraphicFramePr>
          <p:cNvPr id="426" name="Google Shape;426;p62"/>
          <p:cNvGraphicFramePr/>
          <p:nvPr/>
        </p:nvGraphicFramePr>
        <p:xfrm>
          <a:off x="7074388" y="36910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{36795851-4DBD-4D94-AEBB-498E56A55C53}</a:tableStyleId>
              </a:tblPr>
              <a:tblGrid>
                <a:gridCol w="1807175"/>
              </a:tblGrid>
              <a:tr h="381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 sz="1600">
                          <a:latin typeface="Inter"/>
                          <a:ea typeface="Inter"/>
                          <a:cs typeface="Inter"/>
                          <a:sym typeface="Inter"/>
                        </a:rPr>
                        <a:t>BOM</a:t>
                      </a:r>
                      <a:r>
                        <a:rPr lang="en" sz="1600">
                          <a:latin typeface="Inter"/>
                          <a:ea typeface="Inter"/>
                          <a:cs typeface="Inter"/>
                          <a:sym typeface="Inter"/>
                        </a:rPr>
                        <a:t>: </a:t>
                      </a:r>
                      <a:r>
                        <a:rPr lang="en" sz="1600">
                          <a:highlight>
                            <a:schemeClr val="accent1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$</a:t>
                      </a:r>
                      <a:r>
                        <a:rPr lang="en" sz="1600">
                          <a:highlight>
                            <a:schemeClr val="accent1"/>
                          </a:highlight>
                          <a:latin typeface="Inter"/>
                          <a:ea typeface="Inter"/>
                          <a:cs typeface="Inter"/>
                          <a:sym typeface="Inter"/>
                        </a:rPr>
                        <a:t>82.75</a:t>
                      </a:r>
                      <a:endParaRPr sz="1600">
                        <a:highlight>
                          <a:schemeClr val="accent1"/>
                        </a:highlight>
                        <a:latin typeface="Inter"/>
                        <a:ea typeface="Inter"/>
                        <a:cs typeface="Inter"/>
                        <a:sym typeface="Inter"/>
                      </a:endParaRPr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  <p:sp>
        <p:nvSpPr>
          <p:cNvPr id="427" name="Google Shape;427;p62"/>
          <p:cNvSpPr txBox="1"/>
          <p:nvPr/>
        </p:nvSpPr>
        <p:spPr>
          <a:xfrm rot="-5400000">
            <a:off x="-380987" y="1895550"/>
            <a:ext cx="17169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Hub device</a:t>
            </a:r>
            <a:endParaRPr sz="18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  <p:sp>
        <p:nvSpPr>
          <p:cNvPr id="428" name="Google Shape;428;p62"/>
          <p:cNvSpPr txBox="1"/>
          <p:nvPr/>
        </p:nvSpPr>
        <p:spPr>
          <a:xfrm rot="-5400000">
            <a:off x="-380987" y="3833375"/>
            <a:ext cx="1716900" cy="53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Node </a:t>
            </a:r>
            <a:r>
              <a:rPr lang="en" sz="1800">
                <a:solidFill>
                  <a:schemeClr val="dk1"/>
                </a:solidFill>
                <a:latin typeface="Inter"/>
                <a:ea typeface="Inter"/>
                <a:cs typeface="Inter"/>
                <a:sym typeface="Inter"/>
              </a:rPr>
              <a:t>device</a:t>
            </a:r>
            <a:endParaRPr sz="1800">
              <a:solidFill>
                <a:schemeClr val="dk1"/>
              </a:solidFill>
              <a:latin typeface="Inter"/>
              <a:ea typeface="Inter"/>
              <a:cs typeface="Inter"/>
              <a:sym typeface="Int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roduct / Service Offering Overview #2">
  <a:themeElements>
    <a:clrScheme name="Simple Light">
      <a:dk1>
        <a:srgbClr val="000000"/>
      </a:dk1>
      <a:lt1>
        <a:srgbClr val="E2DFD2"/>
      </a:lt1>
      <a:dk2>
        <a:srgbClr val="FFFCE9"/>
      </a:dk2>
      <a:lt2>
        <a:srgbClr val="C9C3A7"/>
      </a:lt2>
      <a:accent1>
        <a:srgbClr val="FFEDCF"/>
      </a:accent1>
      <a:accent2>
        <a:srgbClr val="595959"/>
      </a:accent2>
      <a:accent3>
        <a:srgbClr val="D56F3E"/>
      </a:accent3>
      <a:accent4>
        <a:srgbClr val="FF7D00"/>
      </a:accent4>
      <a:accent5>
        <a:srgbClr val="78290F"/>
      </a:accent5>
      <a:accent6>
        <a:srgbClr val="D05353"/>
      </a:accent6>
      <a:hlink>
        <a:srgbClr val="DF293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